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1"/>
  </p:sldMasterIdLst>
  <p:notesMasterIdLst>
    <p:notesMasterId r:id="rId24"/>
  </p:notesMasterIdLst>
  <p:handoutMasterIdLst>
    <p:handoutMasterId r:id="rId25"/>
  </p:handoutMasterIdLst>
  <p:sldIdLst>
    <p:sldId id="322" r:id="rId2"/>
    <p:sldId id="314" r:id="rId3"/>
    <p:sldId id="368" r:id="rId4"/>
    <p:sldId id="365" r:id="rId5"/>
    <p:sldId id="395" r:id="rId6"/>
    <p:sldId id="397" r:id="rId7"/>
    <p:sldId id="375" r:id="rId8"/>
    <p:sldId id="377" r:id="rId9"/>
    <p:sldId id="378" r:id="rId10"/>
    <p:sldId id="405" r:id="rId11"/>
    <p:sldId id="400" r:id="rId12"/>
    <p:sldId id="401" r:id="rId13"/>
    <p:sldId id="402" r:id="rId14"/>
    <p:sldId id="403" r:id="rId15"/>
    <p:sldId id="409" r:id="rId16"/>
    <p:sldId id="407" r:id="rId17"/>
    <p:sldId id="408" r:id="rId18"/>
    <p:sldId id="410" r:id="rId19"/>
    <p:sldId id="404" r:id="rId20"/>
    <p:sldId id="398" r:id="rId21"/>
    <p:sldId id="329" r:id="rId22"/>
    <p:sldId id="34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asic slides" id="{181D2C02-83EB-4D36-8480-ADD192D6B133}">
          <p14:sldIdLst>
            <p14:sldId id="322"/>
            <p14:sldId id="314"/>
            <p14:sldId id="368"/>
            <p14:sldId id="365"/>
            <p14:sldId id="395"/>
            <p14:sldId id="397"/>
            <p14:sldId id="375"/>
            <p14:sldId id="377"/>
            <p14:sldId id="378"/>
            <p14:sldId id="405"/>
            <p14:sldId id="400"/>
            <p14:sldId id="401"/>
            <p14:sldId id="402"/>
            <p14:sldId id="403"/>
            <p14:sldId id="409"/>
            <p14:sldId id="407"/>
            <p14:sldId id="408"/>
            <p14:sldId id="410"/>
            <p14:sldId id="404"/>
            <p14:sldId id="398"/>
            <p14:sldId id="329"/>
            <p14:sldId id="3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29" userDrawn="1">
          <p15:clr>
            <a:srgbClr val="A4A3A4"/>
          </p15:clr>
        </p15:guide>
        <p15:guide id="2" pos="4363" userDrawn="1">
          <p15:clr>
            <a:srgbClr val="A4A3A4"/>
          </p15:clr>
        </p15:guide>
        <p15:guide id="3" orient="horz" pos="214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232"/>
    <a:srgbClr val="005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20731B-AC38-4001-95E0-FFE27C8C7B9D}" v="676" dt="2020-07-15T17:55:40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44" autoAdjust="0"/>
    <p:restoredTop sz="79152" autoAdjust="0"/>
  </p:normalViewPr>
  <p:slideViewPr>
    <p:cSldViewPr snapToGrid="0" snapToObjects="1">
      <p:cViewPr varScale="1">
        <p:scale>
          <a:sx n="74" d="100"/>
          <a:sy n="74" d="100"/>
        </p:scale>
        <p:origin x="86" y="158"/>
      </p:cViewPr>
      <p:guideLst>
        <p:guide orient="horz" pos="1729"/>
        <p:guide pos="4363"/>
        <p:guide orient="horz" pos="21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BEB51-FB0B-4122-930F-C76579434EBC}" type="datetimeFigureOut">
              <a:rPr lang="en-GB" smtClean="0"/>
              <a:t>15/07/2020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379911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855029" y="8685213"/>
            <a:ext cx="2001384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73864-8AF9-4AF7-8C43-8DE0AF565002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683893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E55AE2-5BD9-4A29-8080-AC129110D5D3}" type="datetimeFigureOut">
              <a:rPr lang="en-GB" noProof="0" smtClean="0"/>
              <a:t>15/07/2020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3788229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/>
              <a:t>© Amadeus IT Group and its affiliates and subsidiaries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8739B-D4C8-44A6-B797-7501FD315B1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0131740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None/>
              <a:tabLst/>
              <a:defRPr/>
            </a:pPr>
            <a:endParaRPr lang="en-GB" sz="1200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</a:t>
            </a:fld>
            <a:endParaRPr lang="es-ES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933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0240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6143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2359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679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7022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2827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7401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996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0681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65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2699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6979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152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22</a:t>
            </a:fld>
            <a:endParaRPr lang="es-ES"/>
          </a:p>
        </p:txBody>
      </p:sp>
      <p:sp>
        <p:nvSpPr>
          <p:cNvPr id="6" name="Marcador de encabezado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6843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9421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547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/>
            </a:pPr>
            <a:endParaRPr lang="en-GB" noProof="0" dirty="0"/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254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9036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-up” (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Kimball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DW unión de los diferentes DM de una organización.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 DW tiene que ser flexible para dar respuesta a las preguntas del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negocio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“Arquitectura en bus”.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“Top-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(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Inmon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diseñar primero una solución global para la compañía y, una vez que tenemos el DW, crear los DM para las áreas de negocio que lo necesiten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1929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_tradnl" sz="1200" b="1" u="none" strike="noStrike" kern="1200" dirty="0">
                <a:solidFill>
                  <a:schemeClr val="tx1"/>
                </a:solidFill>
                <a:effectLst>
                  <a:outerShdw sx="0" sy="0">
                    <a:srgbClr val="000000"/>
                  </a:outerShdw>
                </a:effectLst>
                <a:latin typeface="+mn-lt"/>
                <a:ea typeface="+mn-ea"/>
                <a:cs typeface="+mn-cs"/>
              </a:rPr>
              <a:t>DIMENSIONES LENTAMENTE CAMBIANTES</a:t>
            </a:r>
            <a:endParaRPr lang="en-US" sz="1200" b="1" u="none" strike="noStrike" kern="1200" dirty="0">
              <a:solidFill>
                <a:schemeClr val="tx1"/>
              </a:solidFill>
              <a:effectLst>
                <a:outerShdw sx="0" sy="0">
                  <a:srgbClr val="000000"/>
                </a:outerShdw>
              </a:effectLst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Pueden cambiar a lo largo del tiempo. Dos grandes opciones: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Registrar el historial de cambios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Reemplazar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valores que sean necesarios</a:t>
            </a:r>
          </a:p>
          <a:p>
            <a:pPr marL="171450" lvl="0" indent="-171450">
              <a:buFont typeface="Wingdings" panose="05000000000000000000" pitchFamily="2" charset="2"/>
              <a:buChar char="§"/>
            </a:pP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ESQUEMAS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Esquema de estrella: consta de una sola tabla de hechos central rodeada por un conjunto 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tablas de dimensiones, con la particularidad de que cada dimensión es una tabla de una sola dimensión. Útiles para consultas simples -&gt; tablas agregadas para acelerar las consultas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Esquema de copo de nieve: tablas de hechos 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conectadas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tablas de dimensiones de niveles múltiples. Útiles para consultas complejas -&gt; tablas detalladas</a:t>
            </a: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6494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encabezado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F98739B-D4C8-44A6-B797-7501FD315B16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6431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9351"/>
            <a:ext cx="11252997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9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391333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8" y="1480173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1441641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1480159"/>
            <a:ext cx="4886028" cy="134953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Picture Placeholder 30"/>
          <p:cNvSpPr>
            <a:spLocks noGrp="1"/>
          </p:cNvSpPr>
          <p:nvPr>
            <p:ph type="pic" sz="quarter" idx="14" hasCustomPrompt="1"/>
          </p:nvPr>
        </p:nvSpPr>
        <p:spPr>
          <a:xfrm>
            <a:off x="6" y="2979036"/>
            <a:ext cx="4002685" cy="3878978"/>
          </a:xfrm>
          <a:custGeom>
            <a:avLst/>
            <a:gdLst>
              <a:gd name="connsiteX0" fmla="*/ 2435667 w 3352801"/>
              <a:gd name="connsiteY0" fmla="*/ 0 h 2652713"/>
              <a:gd name="connsiteX1" fmla="*/ 2441681 w 3352801"/>
              <a:gd name="connsiteY1" fmla="*/ 0 h 2652713"/>
              <a:gd name="connsiteX2" fmla="*/ 2467241 w 3352801"/>
              <a:gd name="connsiteY2" fmla="*/ 0 h 2652713"/>
              <a:gd name="connsiteX3" fmla="*/ 3352801 w 3352801"/>
              <a:gd name="connsiteY3" fmla="*/ 884739 h 2652713"/>
              <a:gd name="connsiteX4" fmla="*/ 3300179 w 3352801"/>
              <a:gd name="connsiteY4" fmla="*/ 1183657 h 2652713"/>
              <a:gd name="connsiteX5" fmla="*/ 3301682 w 3352801"/>
              <a:gd name="connsiteY5" fmla="*/ 1183657 h 2652713"/>
              <a:gd name="connsiteX6" fmla="*/ 2837101 w 3352801"/>
              <a:gd name="connsiteY6" fmla="*/ 2652713 h 2652713"/>
              <a:gd name="connsiteX7" fmla="*/ 4511 w 3352801"/>
              <a:gd name="connsiteY7" fmla="*/ 2652713 h 2652713"/>
              <a:gd name="connsiteX8" fmla="*/ 0 w 3352801"/>
              <a:gd name="connsiteY8" fmla="*/ 268876 h 2652713"/>
              <a:gd name="connsiteX9" fmla="*/ 2301856 w 3352801"/>
              <a:gd name="connsiteY9" fmla="*/ 15021 h 2652713"/>
              <a:gd name="connsiteX10" fmla="*/ 2435667 w 3352801"/>
              <a:gd name="connsiteY10" fmla="*/ 0 h 265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352801" h="2652713">
                <a:moveTo>
                  <a:pt x="2435667" y="0"/>
                </a:moveTo>
                <a:cubicBezTo>
                  <a:pt x="2435667" y="0"/>
                  <a:pt x="2435667" y="0"/>
                  <a:pt x="2441681" y="0"/>
                </a:cubicBezTo>
                <a:cubicBezTo>
                  <a:pt x="2449199" y="0"/>
                  <a:pt x="2458220" y="0"/>
                  <a:pt x="2467241" y="0"/>
                </a:cubicBezTo>
                <a:cubicBezTo>
                  <a:pt x="2955878" y="0"/>
                  <a:pt x="3352801" y="395053"/>
                  <a:pt x="3352801" y="884739"/>
                </a:cubicBezTo>
                <a:cubicBezTo>
                  <a:pt x="3352801" y="989886"/>
                  <a:pt x="3334759" y="1090527"/>
                  <a:pt x="3300179" y="1183657"/>
                </a:cubicBezTo>
                <a:cubicBezTo>
                  <a:pt x="3300179" y="1183657"/>
                  <a:pt x="3300179" y="1183657"/>
                  <a:pt x="3301682" y="1183657"/>
                </a:cubicBezTo>
                <a:cubicBezTo>
                  <a:pt x="3301682" y="1183657"/>
                  <a:pt x="3301682" y="1183657"/>
                  <a:pt x="2837101" y="2652713"/>
                </a:cubicBezTo>
                <a:cubicBezTo>
                  <a:pt x="2837101" y="2652713"/>
                  <a:pt x="2837101" y="2652713"/>
                  <a:pt x="4511" y="2652713"/>
                </a:cubicBezTo>
                <a:cubicBezTo>
                  <a:pt x="4511" y="2652713"/>
                  <a:pt x="4511" y="2652713"/>
                  <a:pt x="0" y="268876"/>
                </a:cubicBezTo>
                <a:cubicBezTo>
                  <a:pt x="0" y="268876"/>
                  <a:pt x="0" y="268876"/>
                  <a:pt x="2301856" y="15021"/>
                </a:cubicBezTo>
                <a:cubicBezTo>
                  <a:pt x="2345457" y="6008"/>
                  <a:pt x="2390562" y="1502"/>
                  <a:pt x="243566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2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3308" y="1472789"/>
            <a:ext cx="5492496" cy="4828566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2810910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050347" y="3548744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6060571" y="6106866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6050084" y="564189"/>
            <a:ext cx="5717597" cy="2542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685749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ct val="92000"/>
              <a:buFont typeface="Lucida Grande"/>
              <a:buNone/>
              <a:tabLst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5628609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5" y="779412"/>
            <a:ext cx="5616304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68225" y="1302026"/>
            <a:ext cx="5492496" cy="499932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4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050085" y="3143850"/>
            <a:ext cx="5717599" cy="2018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 i="0" baseline="0">
                <a:solidFill>
                  <a:srgbClr val="323232"/>
                </a:solidFill>
                <a:latin typeface="+mj-lt"/>
              </a:defRPr>
            </a:lvl1pPr>
            <a:lvl2pPr>
              <a:defRPr sz="1050">
                <a:latin typeface="+mj-lt"/>
              </a:defRPr>
            </a:lvl2pPr>
            <a:lvl3pPr>
              <a:defRPr sz="900">
                <a:latin typeface="+mj-lt"/>
              </a:defRPr>
            </a:lvl3pPr>
            <a:lvl4pPr>
              <a:defRPr sz="825">
                <a:latin typeface="+mj-lt"/>
              </a:defRPr>
            </a:lvl4pPr>
            <a:lvl5pPr>
              <a:defRPr sz="825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6309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3873" y="899886"/>
            <a:ext cx="11022863" cy="426720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“Click to insert your quote”</a:t>
            </a:r>
          </a:p>
        </p:txBody>
      </p:sp>
      <p:sp>
        <p:nvSpPr>
          <p:cNvPr id="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83657" y="5240908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25"/>
              </a:lnSpc>
              <a:buNone/>
              <a:defRPr sz="1350" i="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00934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fig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ontent Placeholder 5"/>
          <p:cNvSpPr>
            <a:spLocks noGrp="1"/>
          </p:cNvSpPr>
          <p:nvPr>
            <p:ph sz="quarter" idx="4"/>
          </p:nvPr>
        </p:nvSpPr>
        <p:spPr>
          <a:xfrm>
            <a:off x="304085" y="4034980"/>
            <a:ext cx="3630108" cy="22402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788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Marcador de número de diapositiva 32"/>
          <p:cNvSpPr>
            <a:spLocks noGrp="1"/>
          </p:cNvSpPr>
          <p:nvPr>
            <p:ph type="sldNum" sz="quarter" idx="31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5165422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87824"/>
            <a:ext cx="5141038" cy="45151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59"/>
          <p:cNvSpPr>
            <a:spLocks noGrp="1"/>
          </p:cNvSpPr>
          <p:nvPr>
            <p:ph type="pic" sz="quarter" idx="22" hasCustomPrompt="1"/>
          </p:nvPr>
        </p:nvSpPr>
        <p:spPr>
          <a:xfrm>
            <a:off x="6217528" y="13343"/>
            <a:ext cx="5956887" cy="4900446"/>
          </a:xfrm>
          <a:custGeom>
            <a:avLst/>
            <a:gdLst>
              <a:gd name="connsiteX0" fmla="*/ 1507176 w 7526189"/>
              <a:gd name="connsiteY0" fmla="*/ 0 h 4900446"/>
              <a:gd name="connsiteX1" fmla="*/ 7526189 w 7526189"/>
              <a:gd name="connsiteY1" fmla="*/ 0 h 4900446"/>
              <a:gd name="connsiteX2" fmla="*/ 7526189 w 7526189"/>
              <a:gd name="connsiteY2" fmla="*/ 3753700 h 4900446"/>
              <a:gd name="connsiteX3" fmla="*/ 416883 w 7526189"/>
              <a:gd name="connsiteY3" fmla="*/ 3876833 h 4900446"/>
              <a:gd name="connsiteX4" fmla="*/ 1507176 w 7526189"/>
              <a:gd name="connsiteY4" fmla="*/ 0 h 490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6189" h="4900446">
                <a:moveTo>
                  <a:pt x="1507176" y="0"/>
                </a:moveTo>
                <a:lnTo>
                  <a:pt x="7526189" y="0"/>
                </a:lnTo>
                <a:cubicBezTo>
                  <a:pt x="7526189" y="0"/>
                  <a:pt x="7526189" y="0"/>
                  <a:pt x="7526189" y="3753700"/>
                </a:cubicBezTo>
                <a:cubicBezTo>
                  <a:pt x="6581517" y="4171607"/>
                  <a:pt x="1660265" y="6037263"/>
                  <a:pt x="416883" y="3876833"/>
                </a:cubicBezTo>
                <a:cubicBezTo>
                  <a:pt x="-852636" y="1667897"/>
                  <a:pt x="1148723" y="235073"/>
                  <a:pt x="1507176" y="0"/>
                </a:cubicBezTo>
                <a:close/>
              </a:path>
            </a:pathLst>
          </a:custGeom>
          <a:solidFill>
            <a:srgbClr val="ECECEC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sp>
        <p:nvSpPr>
          <p:cNvPr id="17" name="Text Placeholder 68"/>
          <p:cNvSpPr>
            <a:spLocks noGrp="1"/>
          </p:cNvSpPr>
          <p:nvPr>
            <p:ph type="body" sz="quarter" idx="23" hasCustomPrompt="1"/>
          </p:nvPr>
        </p:nvSpPr>
        <p:spPr>
          <a:xfrm>
            <a:off x="5759505" y="1091922"/>
            <a:ext cx="1388744" cy="143831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rgbClr val="E6E6E6"/>
          </a:solidFill>
        </p:spPr>
        <p:txBody>
          <a:bodyPr wrap="square" tIns="86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accent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18" name="Text Placeholder 70"/>
          <p:cNvSpPr>
            <a:spLocks noGrp="1"/>
          </p:cNvSpPr>
          <p:nvPr>
            <p:ph type="body" sz="quarter" idx="24" hasCustomPrompt="1"/>
          </p:nvPr>
        </p:nvSpPr>
        <p:spPr>
          <a:xfrm>
            <a:off x="5883419" y="1517411"/>
            <a:ext cx="1205942" cy="463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19" name="Text Placeholder 71"/>
          <p:cNvSpPr>
            <a:spLocks noGrp="1"/>
          </p:cNvSpPr>
          <p:nvPr>
            <p:ph type="body" sz="quarter" idx="25" hasCustomPrompt="1"/>
          </p:nvPr>
        </p:nvSpPr>
        <p:spPr>
          <a:xfrm>
            <a:off x="6415026" y="3686660"/>
            <a:ext cx="2068498" cy="2142336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1368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0" name="Text Placeholder 70"/>
          <p:cNvSpPr>
            <a:spLocks noGrp="1"/>
          </p:cNvSpPr>
          <p:nvPr>
            <p:ph type="body" sz="quarter" idx="26" hasCustomPrompt="1"/>
          </p:nvPr>
        </p:nvSpPr>
        <p:spPr>
          <a:xfrm>
            <a:off x="6453877" y="4415153"/>
            <a:ext cx="1939187" cy="6150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5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21" name="Text Placeholder 73"/>
          <p:cNvSpPr>
            <a:spLocks noGrp="1"/>
          </p:cNvSpPr>
          <p:nvPr>
            <p:ph type="body" sz="quarter" idx="27" hasCustomPrompt="1"/>
          </p:nvPr>
        </p:nvSpPr>
        <p:spPr>
          <a:xfrm>
            <a:off x="8897242" y="3533043"/>
            <a:ext cx="1375616" cy="1424721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tIns="900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200" baseline="0">
                <a:solidFill>
                  <a:schemeClr val="bg1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2" name="Text Placeholder 70"/>
          <p:cNvSpPr>
            <a:spLocks noGrp="1"/>
          </p:cNvSpPr>
          <p:nvPr>
            <p:ph type="body" sz="quarter" idx="28" hasCustomPrompt="1"/>
          </p:nvPr>
        </p:nvSpPr>
        <p:spPr>
          <a:xfrm>
            <a:off x="8950110" y="4001070"/>
            <a:ext cx="1266262" cy="4140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  <p:sp>
        <p:nvSpPr>
          <p:cNvPr id="26" name="Text Placeholder 75"/>
          <p:cNvSpPr>
            <a:spLocks noGrp="1"/>
          </p:cNvSpPr>
          <p:nvPr>
            <p:ph type="body" sz="quarter" idx="29" hasCustomPrompt="1"/>
          </p:nvPr>
        </p:nvSpPr>
        <p:spPr>
          <a:xfrm>
            <a:off x="10520740" y="4644293"/>
            <a:ext cx="998726" cy="1034377"/>
          </a:xfrm>
          <a:custGeom>
            <a:avLst/>
            <a:gdLst>
              <a:gd name="connsiteX0" fmla="*/ 925829 w 1851658"/>
              <a:gd name="connsiteY0" fmla="*/ 0 h 1809056"/>
              <a:gd name="connsiteX1" fmla="*/ 1851658 w 1851658"/>
              <a:gd name="connsiteY1" fmla="*/ 904528 h 1809056"/>
              <a:gd name="connsiteX2" fmla="*/ 925829 w 1851658"/>
              <a:gd name="connsiteY2" fmla="*/ 1809056 h 1809056"/>
              <a:gd name="connsiteX3" fmla="*/ 0 w 1851658"/>
              <a:gd name="connsiteY3" fmla="*/ 904528 h 1809056"/>
              <a:gd name="connsiteX4" fmla="*/ 925829 w 1851658"/>
              <a:gd name="connsiteY4" fmla="*/ 0 h 1809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1658" h="1809056">
                <a:moveTo>
                  <a:pt x="925829" y="0"/>
                </a:moveTo>
                <a:cubicBezTo>
                  <a:pt x="1437150" y="0"/>
                  <a:pt x="1851658" y="404971"/>
                  <a:pt x="1851658" y="904528"/>
                </a:cubicBezTo>
                <a:cubicBezTo>
                  <a:pt x="1851658" y="1404085"/>
                  <a:pt x="1437150" y="1809056"/>
                  <a:pt x="925829" y="1809056"/>
                </a:cubicBezTo>
                <a:cubicBezTo>
                  <a:pt x="414508" y="1809056"/>
                  <a:pt x="0" y="1404085"/>
                  <a:pt x="0" y="904528"/>
                </a:cubicBezTo>
                <a:cubicBezTo>
                  <a:pt x="0" y="404971"/>
                  <a:pt x="414508" y="0"/>
                  <a:pt x="92582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684000">
            <a:noAutofit/>
          </a:bodyPr>
          <a:lstStyle>
            <a:lvl1pPr marL="0" indent="0" algn="ctr">
              <a:lnSpc>
                <a:spcPct val="50000"/>
              </a:lnSpc>
              <a:spcBef>
                <a:spcPts val="450"/>
              </a:spcBef>
              <a:buNone/>
              <a:defRPr sz="1050" baseline="0">
                <a:solidFill>
                  <a:schemeClr val="tx2"/>
                </a:solidFill>
              </a:defRPr>
            </a:lvl1pPr>
            <a:lvl2pPr algn="ctr">
              <a:defRPr/>
            </a:lvl2pPr>
          </a:lstStyle>
          <a:p>
            <a:pPr lvl="0"/>
            <a:r>
              <a:rPr lang="en-GB" noProof="0" dirty="0"/>
              <a:t>Click to edit</a:t>
            </a:r>
          </a:p>
        </p:txBody>
      </p:sp>
      <p:sp>
        <p:nvSpPr>
          <p:cNvPr id="27" name="Text Placeholder 70"/>
          <p:cNvSpPr>
            <a:spLocks noGrp="1"/>
          </p:cNvSpPr>
          <p:nvPr>
            <p:ph type="body" sz="quarter" idx="30" hasCustomPrompt="1"/>
          </p:nvPr>
        </p:nvSpPr>
        <p:spPr>
          <a:xfrm>
            <a:off x="10551870" y="4923524"/>
            <a:ext cx="967596" cy="3006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Numb</a:t>
            </a:r>
          </a:p>
        </p:txBody>
      </p:sp>
    </p:spTree>
    <p:extLst>
      <p:ext uri="{BB962C8B-B14F-4D97-AF65-F5344CB8AC3E}">
        <p14:creationId xmlns:p14="http://schemas.microsoft.com/office/powerpoint/2010/main" val="599917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268225" y="2117672"/>
            <a:ext cx="4909841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268225" y="2854989"/>
            <a:ext cx="4909840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268227" y="3592306"/>
            <a:ext cx="4910208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25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268227" y="4322886"/>
            <a:ext cx="4909836" cy="7097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Aft>
                <a:spcPts val="675"/>
              </a:spcAft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lnSpc>
                <a:spcPts val="1575"/>
              </a:lnSpc>
              <a:spcAft>
                <a:spcPts val="900"/>
              </a:spcAft>
              <a:buNone/>
              <a:defRPr sz="105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685749" indent="0">
              <a:lnSpc>
                <a:spcPts val="1575"/>
              </a:lnSpc>
              <a:spcAft>
                <a:spcPts val="900"/>
              </a:spcAft>
              <a:buNone/>
              <a:defRPr sz="9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028624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371498" indent="0">
              <a:lnSpc>
                <a:spcPts val="1575"/>
              </a:lnSpc>
              <a:spcAft>
                <a:spcPts val="900"/>
              </a:spcAft>
              <a:buNone/>
              <a:defRPr sz="825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Object</a:t>
            </a:r>
          </a:p>
        </p:txBody>
      </p:sp>
      <p:sp>
        <p:nvSpPr>
          <p:cNvPr id="16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3" y="296865"/>
            <a:ext cx="1051859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3" y="779414"/>
            <a:ext cx="10495600" cy="37614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4012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1" hasCustomPrompt="1"/>
          </p:nvPr>
        </p:nvSpPr>
        <p:spPr>
          <a:xfrm>
            <a:off x="2471623" y="2193938"/>
            <a:ext cx="2931239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9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2471414" y="2747699"/>
            <a:ext cx="2931447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30" hasCustomPrompt="1"/>
          </p:nvPr>
        </p:nvSpPr>
        <p:spPr>
          <a:xfrm>
            <a:off x="2471405" y="4494906"/>
            <a:ext cx="2931448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2471405" y="5048653"/>
            <a:ext cx="2931448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Content Placeholder 2"/>
          <p:cNvSpPr>
            <a:spLocks noGrp="1"/>
          </p:cNvSpPr>
          <p:nvPr>
            <p:ph idx="32" hasCustomPrompt="1"/>
          </p:nvPr>
        </p:nvSpPr>
        <p:spPr>
          <a:xfrm>
            <a:off x="8216705" y="2202357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8216497" y="2747699"/>
            <a:ext cx="2835011" cy="131223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4" hasCustomPrompt="1"/>
          </p:nvPr>
        </p:nvSpPr>
        <p:spPr>
          <a:xfrm>
            <a:off x="8216705" y="4494905"/>
            <a:ext cx="2835011" cy="4472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29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8216705" y="5048653"/>
            <a:ext cx="2835011" cy="1260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4953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texto 31"/>
          <p:cNvSpPr>
            <a:spLocks noGrp="1"/>
          </p:cNvSpPr>
          <p:nvPr>
            <p:ph type="body" sz="quarter" idx="10" hasCustomPrompt="1"/>
          </p:nvPr>
        </p:nvSpPr>
        <p:spPr>
          <a:xfrm>
            <a:off x="3940081" y="2207676"/>
            <a:ext cx="3713163" cy="998708"/>
          </a:xfrm>
          <a:prstGeom prst="rect">
            <a:avLst/>
          </a:prstGeo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3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4" hasCustomPrompt="1"/>
          </p:nvPr>
        </p:nvSpPr>
        <p:spPr>
          <a:xfrm>
            <a:off x="8704890" y="4175599"/>
            <a:ext cx="2963793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1" name="Text Placeholder 23"/>
          <p:cNvSpPr>
            <a:spLocks noGrp="1"/>
          </p:cNvSpPr>
          <p:nvPr>
            <p:ph type="body" sz="quarter" idx="25"/>
          </p:nvPr>
        </p:nvSpPr>
        <p:spPr>
          <a:xfrm>
            <a:off x="8702635" y="4697061"/>
            <a:ext cx="2994075" cy="16116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/>
          <p:cNvSpPr>
            <a:spLocks noGrp="1"/>
          </p:cNvSpPr>
          <p:nvPr>
            <p:ph idx="26" hasCustomPrompt="1"/>
          </p:nvPr>
        </p:nvSpPr>
        <p:spPr>
          <a:xfrm>
            <a:off x="4459199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7"/>
          </p:nvPr>
        </p:nvSpPr>
        <p:spPr>
          <a:xfrm>
            <a:off x="4456951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8" hasCustomPrompt="1"/>
          </p:nvPr>
        </p:nvSpPr>
        <p:spPr>
          <a:xfrm>
            <a:off x="320948" y="4228531"/>
            <a:ext cx="2991827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29"/>
          </p:nvPr>
        </p:nvSpPr>
        <p:spPr>
          <a:xfrm>
            <a:off x="318700" y="4749993"/>
            <a:ext cx="2994075" cy="15587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64099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423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58402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1307634" y="2847398"/>
            <a:ext cx="1255923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409175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1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408967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4117730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01823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0161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911748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026759" y="3788112"/>
            <a:ext cx="2688372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026551" y="4589189"/>
            <a:ext cx="2688564" cy="1412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736687" y="2847398"/>
            <a:ext cx="1271279" cy="9731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3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Marcador de número de diapositiva 32"/>
          <p:cNvSpPr>
            <a:spLocks noGrp="1"/>
          </p:cNvSpPr>
          <p:nvPr>
            <p:ph type="sldNum" sz="quarter" idx="17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74732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1245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55215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774793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1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37" hasCustomPrompt="1"/>
          </p:nvPr>
        </p:nvSpPr>
        <p:spPr>
          <a:xfrm>
            <a:off x="354970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28" name="Text Placeholder 23"/>
          <p:cNvSpPr>
            <a:spLocks noGrp="1"/>
          </p:cNvSpPr>
          <p:nvPr>
            <p:ph type="body" sz="quarter" idx="38"/>
          </p:nvPr>
        </p:nvSpPr>
        <p:spPr>
          <a:xfrm>
            <a:off x="3543679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Marcador de texto 4"/>
          <p:cNvSpPr>
            <a:spLocks noGrp="1"/>
          </p:cNvSpPr>
          <p:nvPr>
            <p:ph type="body" sz="quarter" idx="39" hasCustomPrompt="1"/>
          </p:nvPr>
        </p:nvSpPr>
        <p:spPr>
          <a:xfrm>
            <a:off x="356325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2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40" hasCustomPrompt="1"/>
          </p:nvPr>
        </p:nvSpPr>
        <p:spPr>
          <a:xfrm>
            <a:off x="6283421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4" name="Text Placeholder 23"/>
          <p:cNvSpPr>
            <a:spLocks noGrp="1"/>
          </p:cNvSpPr>
          <p:nvPr>
            <p:ph type="body" sz="quarter" idx="41"/>
          </p:nvPr>
        </p:nvSpPr>
        <p:spPr>
          <a:xfrm>
            <a:off x="6294324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96969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3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43" hasCustomPrompt="1"/>
          </p:nvPr>
        </p:nvSpPr>
        <p:spPr>
          <a:xfrm>
            <a:off x="9122489" y="3297489"/>
            <a:ext cx="2462491" cy="4472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Edit text style</a:t>
            </a:r>
          </a:p>
        </p:txBody>
      </p:sp>
      <p:sp>
        <p:nvSpPr>
          <p:cNvPr id="37" name="Text Placeholder 23"/>
          <p:cNvSpPr>
            <a:spLocks noGrp="1"/>
          </p:cNvSpPr>
          <p:nvPr>
            <p:ph type="body" sz="quarter" idx="44"/>
          </p:nvPr>
        </p:nvSpPr>
        <p:spPr>
          <a:xfrm>
            <a:off x="9133392" y="3818945"/>
            <a:ext cx="2462667" cy="24897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8" name="Marcador de texto 4"/>
          <p:cNvSpPr>
            <a:spLocks noGrp="1"/>
          </p:cNvSpPr>
          <p:nvPr>
            <p:ph type="body" sz="quarter" idx="45" hasCustomPrompt="1"/>
          </p:nvPr>
        </p:nvSpPr>
        <p:spPr>
          <a:xfrm>
            <a:off x="9136037" y="2401759"/>
            <a:ext cx="1270115" cy="7843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4</a:t>
            </a:r>
          </a:p>
        </p:txBody>
      </p:sp>
      <p:sp>
        <p:nvSpPr>
          <p:cNvPr id="4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29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95425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8716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ist slide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8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500" y="2289059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20" name="Marcador de texto 4"/>
          <p:cNvSpPr>
            <a:spLocks noGrp="1"/>
          </p:cNvSpPr>
          <p:nvPr>
            <p:ph type="body" sz="quarter" idx="36" hasCustomPrompt="1"/>
          </p:nvPr>
        </p:nvSpPr>
        <p:spPr>
          <a:xfrm>
            <a:off x="628190" y="2291032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24" name="Marcador de texto 4"/>
          <p:cNvSpPr>
            <a:spLocks noGrp="1"/>
          </p:cNvSpPr>
          <p:nvPr>
            <p:ph type="body" sz="quarter" idx="38" hasCustomPrompt="1"/>
          </p:nvPr>
        </p:nvSpPr>
        <p:spPr>
          <a:xfrm>
            <a:off x="628190" y="3380951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2.</a:t>
            </a:r>
          </a:p>
        </p:txBody>
      </p:sp>
      <p:sp>
        <p:nvSpPr>
          <p:cNvPr id="26" name="Marcador de texto 2"/>
          <p:cNvSpPr>
            <a:spLocks noGrp="1"/>
          </p:cNvSpPr>
          <p:nvPr>
            <p:ph type="body" sz="quarter" idx="41" hasCustomPrompt="1"/>
          </p:nvPr>
        </p:nvSpPr>
        <p:spPr>
          <a:xfrm>
            <a:off x="1626500" y="3367948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27" name="Marcador de texto 4"/>
          <p:cNvSpPr>
            <a:spLocks noGrp="1"/>
          </p:cNvSpPr>
          <p:nvPr>
            <p:ph type="body" sz="quarter" idx="42" hasCustomPrompt="1"/>
          </p:nvPr>
        </p:nvSpPr>
        <p:spPr>
          <a:xfrm>
            <a:off x="628190" y="4459850"/>
            <a:ext cx="956105" cy="66364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noProof="0" dirty="0"/>
              <a:t>3.</a:t>
            </a:r>
          </a:p>
        </p:txBody>
      </p:sp>
      <p:sp>
        <p:nvSpPr>
          <p:cNvPr id="28" name="Marcador de texto 2"/>
          <p:cNvSpPr>
            <a:spLocks noGrp="1"/>
          </p:cNvSpPr>
          <p:nvPr>
            <p:ph type="body" sz="quarter" idx="43" hasCustomPrompt="1"/>
          </p:nvPr>
        </p:nvSpPr>
        <p:spPr>
          <a:xfrm>
            <a:off x="1626500" y="4446837"/>
            <a:ext cx="5291145" cy="9566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Edit master text slide</a:t>
            </a:r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Marcador de posición de imagen 28"/>
          <p:cNvSpPr>
            <a:spLocks noGrp="1"/>
          </p:cNvSpPr>
          <p:nvPr>
            <p:ph type="pic" sz="quarter" idx="44" hasCustomPrompt="1"/>
          </p:nvPr>
        </p:nvSpPr>
        <p:spPr>
          <a:xfrm>
            <a:off x="7695959" y="2218004"/>
            <a:ext cx="3359735" cy="3256492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l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8285269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e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7" name="Marcador de texto 33"/>
          <p:cNvSpPr>
            <a:spLocks noGrp="1"/>
          </p:cNvSpPr>
          <p:nvPr>
            <p:ph type="body" sz="quarter" idx="14" hasCustomPrompt="1"/>
          </p:nvPr>
        </p:nvSpPr>
        <p:spPr>
          <a:xfrm>
            <a:off x="2857602" y="2057246"/>
            <a:ext cx="2942647" cy="431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19" name="Marcador de texto 33"/>
          <p:cNvSpPr>
            <a:spLocks noGrp="1"/>
          </p:cNvSpPr>
          <p:nvPr>
            <p:ph type="body" sz="quarter" idx="16" hasCustomPrompt="1"/>
          </p:nvPr>
        </p:nvSpPr>
        <p:spPr>
          <a:xfrm>
            <a:off x="576481" y="4420860"/>
            <a:ext cx="2942647" cy="431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Title here</a:t>
            </a:r>
          </a:p>
        </p:txBody>
      </p:sp>
      <p:sp>
        <p:nvSpPr>
          <p:cNvPr id="21" name="Marcador de texto 33"/>
          <p:cNvSpPr>
            <a:spLocks noGrp="1"/>
          </p:cNvSpPr>
          <p:nvPr>
            <p:ph type="body" sz="quarter" idx="17" hasCustomPrompt="1"/>
          </p:nvPr>
        </p:nvSpPr>
        <p:spPr>
          <a:xfrm>
            <a:off x="5800189" y="4903912"/>
            <a:ext cx="3459659" cy="12000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 dirty="0"/>
              <a:t>Highlight here</a:t>
            </a:r>
          </a:p>
        </p:txBody>
      </p:sp>
      <p:sp>
        <p:nvSpPr>
          <p:cNvPr id="22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576481" y="4875698"/>
            <a:ext cx="2929143" cy="1307738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538163" indent="-139700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985838" indent="-138113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3" name="Marcador de tex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857602" y="2489047"/>
            <a:ext cx="2929143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400">
                <a:solidFill>
                  <a:srgbClr val="323232"/>
                </a:solidFill>
              </a:defRPr>
            </a:lvl2pPr>
            <a:lvl3pPr marL="1076325" indent="-161925">
              <a:lnSpc>
                <a:spcPct val="100000"/>
              </a:lnSpc>
              <a:defRPr sz="24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</a:t>
            </a:r>
          </a:p>
        </p:txBody>
      </p:sp>
      <p:sp>
        <p:nvSpPr>
          <p:cNvPr id="24" name="Marcador de texto 2"/>
          <p:cNvSpPr>
            <a:spLocks noGrp="1"/>
          </p:cNvSpPr>
          <p:nvPr>
            <p:ph type="body" sz="quarter" idx="20" hasCustomPrompt="1"/>
          </p:nvPr>
        </p:nvSpPr>
        <p:spPr>
          <a:xfrm>
            <a:off x="8903377" y="2057260"/>
            <a:ext cx="2617847" cy="1507399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defRPr sz="2400">
                <a:solidFill>
                  <a:srgbClr val="323232"/>
                </a:solidFill>
              </a:defRPr>
            </a:lvl1pPr>
            <a:lvl2pPr marL="627063" indent="-169863">
              <a:lnSpc>
                <a:spcPct val="100000"/>
              </a:lnSpc>
              <a:defRPr sz="2000">
                <a:solidFill>
                  <a:srgbClr val="323232"/>
                </a:solidFill>
              </a:defRPr>
            </a:lvl2pPr>
            <a:lvl3pPr marL="1076325" indent="-228600">
              <a:lnSpc>
                <a:spcPct val="100000"/>
              </a:lnSpc>
              <a:defRPr sz="1600">
                <a:solidFill>
                  <a:srgbClr val="32323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</p:txBody>
      </p:sp>
      <p:sp>
        <p:nvSpPr>
          <p:cNvPr id="27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11141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977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3" name="Text Placeholder 23"/>
          <p:cNvSpPr>
            <a:spLocks noGrp="1"/>
          </p:cNvSpPr>
          <p:nvPr>
            <p:ph type="body" sz="quarter" idx="21"/>
          </p:nvPr>
        </p:nvSpPr>
        <p:spPr>
          <a:xfrm>
            <a:off x="768777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30" hasCustomPrompt="1"/>
          </p:nvPr>
        </p:nvSpPr>
        <p:spPr>
          <a:xfrm>
            <a:off x="35641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35" name="Text Placeholder 23"/>
          <p:cNvSpPr>
            <a:spLocks noGrp="1"/>
          </p:cNvSpPr>
          <p:nvPr>
            <p:ph type="body" sz="quarter" idx="31"/>
          </p:nvPr>
        </p:nvSpPr>
        <p:spPr>
          <a:xfrm>
            <a:off x="3563913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Content Placeholder 2"/>
          <p:cNvSpPr>
            <a:spLocks noGrp="1"/>
          </p:cNvSpPr>
          <p:nvPr>
            <p:ph idx="32" hasCustomPrompt="1"/>
          </p:nvPr>
        </p:nvSpPr>
        <p:spPr>
          <a:xfrm>
            <a:off x="6364560" y="3507837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dirty="0" err="1"/>
              <a:t>Click</a:t>
            </a:r>
            <a:r>
              <a:rPr lang="es-ES" noProof="0" dirty="0"/>
              <a:t> to </a:t>
            </a:r>
            <a:r>
              <a:rPr lang="es-ES" noProof="0" dirty="0" err="1"/>
              <a:t>add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endParaRPr lang="en-GB" noProof="0" dirty="0"/>
          </a:p>
        </p:txBody>
      </p:sp>
      <p:sp>
        <p:nvSpPr>
          <p:cNvPr id="43" name="Text Placeholder 23"/>
          <p:cNvSpPr>
            <a:spLocks noGrp="1"/>
          </p:cNvSpPr>
          <p:nvPr>
            <p:ph type="body" sz="quarter" idx="33"/>
          </p:nvPr>
        </p:nvSpPr>
        <p:spPr>
          <a:xfrm>
            <a:off x="6364567" y="4332129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4" name="Content Placeholder 2"/>
          <p:cNvSpPr>
            <a:spLocks noGrp="1"/>
          </p:cNvSpPr>
          <p:nvPr>
            <p:ph idx="34" hasCustomPrompt="1"/>
          </p:nvPr>
        </p:nvSpPr>
        <p:spPr>
          <a:xfrm>
            <a:off x="9136016" y="3493009"/>
            <a:ext cx="2047701" cy="723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350">
                <a:solidFill>
                  <a:srgbClr val="454545"/>
                </a:solidFill>
                <a:latin typeface="+mj-lt"/>
              </a:defRPr>
            </a:lvl2pPr>
            <a:lvl3pPr>
              <a:defRPr sz="1200">
                <a:solidFill>
                  <a:srgbClr val="454545"/>
                </a:solidFill>
                <a:latin typeface="+mj-lt"/>
              </a:defRPr>
            </a:lvl3pPr>
            <a:lvl4pPr>
              <a:defRPr sz="1050">
                <a:solidFill>
                  <a:srgbClr val="454545"/>
                </a:solidFill>
                <a:latin typeface="+mj-lt"/>
              </a:defRPr>
            </a:lvl4pPr>
            <a:lvl5pPr>
              <a:defRPr sz="105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s-ES" noProof="0" dirty="0" err="1"/>
              <a:t>Click</a:t>
            </a:r>
            <a:r>
              <a:rPr lang="es-ES" noProof="0" dirty="0"/>
              <a:t> to </a:t>
            </a:r>
            <a:r>
              <a:rPr lang="es-ES" noProof="0" dirty="0" err="1"/>
              <a:t>add</a:t>
            </a:r>
            <a:r>
              <a:rPr lang="es-ES" noProof="0" dirty="0"/>
              <a:t> </a:t>
            </a:r>
            <a:r>
              <a:rPr lang="es-ES" noProof="0" dirty="0" err="1"/>
              <a:t>text</a:t>
            </a:r>
            <a:endParaRPr lang="en-GB" noProof="0" dirty="0"/>
          </a:p>
        </p:txBody>
      </p:sp>
      <p:sp>
        <p:nvSpPr>
          <p:cNvPr id="45" name="Text Placeholder 23"/>
          <p:cNvSpPr>
            <a:spLocks noGrp="1"/>
          </p:cNvSpPr>
          <p:nvPr>
            <p:ph type="body" sz="quarter" idx="35"/>
          </p:nvPr>
        </p:nvSpPr>
        <p:spPr>
          <a:xfrm>
            <a:off x="9135814" y="4317307"/>
            <a:ext cx="2047703" cy="197659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rgbClr val="32323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rgbClr val="454545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rgbClr val="454545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rgbClr val="454545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rgbClr val="454545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0915493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0891629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29051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</p:spTree>
    <p:extLst>
      <p:ext uri="{BB962C8B-B14F-4D97-AF65-F5344CB8AC3E}">
        <p14:creationId xmlns:p14="http://schemas.microsoft.com/office/powerpoint/2010/main" val="31252913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l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 userDrawn="1"/>
        </p:nvSpPr>
        <p:spPr>
          <a:xfrm>
            <a:off x="-221371" y="65244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sz="1350" dirty="0"/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2259404" y="6348849"/>
            <a:ext cx="458258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800"/>
          </a:p>
        </p:txBody>
      </p:sp>
      <p:sp>
        <p:nvSpPr>
          <p:cNvPr id="28" name="Rectangle 2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txBody>
          <a:bodyPr vert="horz" wrap="square" lIns="189000" tIns="378000" rIns="108000" bIns="3429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ts val="3075"/>
              </a:lnSpc>
            </a:pPr>
            <a:endParaRPr lang="es-ES" sz="33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8482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6434720" y="1753456"/>
            <a:ext cx="4556125" cy="3886200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dirty="0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14898222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Marcador de posición de imagen 28"/>
          <p:cNvSpPr>
            <a:spLocks noGrp="1"/>
          </p:cNvSpPr>
          <p:nvPr>
            <p:ph type="pic" sz="quarter" idx="16" hasCustomPrompt="1"/>
          </p:nvPr>
        </p:nvSpPr>
        <p:spPr>
          <a:xfrm>
            <a:off x="6632254" y="1903298"/>
            <a:ext cx="4479647" cy="3982295"/>
          </a:xfrm>
          <a:custGeom>
            <a:avLst/>
            <a:gdLst>
              <a:gd name="connsiteX0" fmla="*/ 1708960 w 6589713"/>
              <a:gd name="connsiteY0" fmla="*/ 853 h 5805701"/>
              <a:gd name="connsiteX1" fmla="*/ 2304022 w 6589713"/>
              <a:gd name="connsiteY1" fmla="*/ 142353 h 5805701"/>
              <a:gd name="connsiteX2" fmla="*/ 3133681 w 6589713"/>
              <a:gd name="connsiteY2" fmla="*/ 876002 h 5805701"/>
              <a:gd name="connsiteX3" fmla="*/ 6410042 w 6589713"/>
              <a:gd name="connsiteY3" fmla="*/ 4771203 h 5805701"/>
              <a:gd name="connsiteX4" fmla="*/ 6589713 w 6589713"/>
              <a:gd name="connsiteY4" fmla="*/ 5198725 h 5805701"/>
              <a:gd name="connsiteX5" fmla="*/ 5982001 w 6589713"/>
              <a:gd name="connsiteY5" fmla="*/ 5805701 h 5805701"/>
              <a:gd name="connsiteX6" fmla="*/ 935348 w 6589713"/>
              <a:gd name="connsiteY6" fmla="*/ 5805701 h 5805701"/>
              <a:gd name="connsiteX7" fmla="*/ 0 w 6589713"/>
              <a:gd name="connsiteY7" fmla="*/ 4866208 h 5805701"/>
              <a:gd name="connsiteX8" fmla="*/ 0 w 6589713"/>
              <a:gd name="connsiteY8" fmla="*/ 1641319 h 5805701"/>
              <a:gd name="connsiteX9" fmla="*/ 480885 w 6589713"/>
              <a:gd name="connsiteY9" fmla="*/ 480148 h 5805701"/>
              <a:gd name="connsiteX10" fmla="*/ 1708960 w 6589713"/>
              <a:gd name="connsiteY10" fmla="*/ 853 h 5805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589713" h="5805701">
                <a:moveTo>
                  <a:pt x="1708960" y="853"/>
                </a:moveTo>
                <a:cubicBezTo>
                  <a:pt x="1913055" y="7515"/>
                  <a:pt x="2115763" y="53286"/>
                  <a:pt x="2304022" y="142353"/>
                </a:cubicBezTo>
                <a:cubicBezTo>
                  <a:pt x="2663364" y="311250"/>
                  <a:pt x="2890596" y="596265"/>
                  <a:pt x="3133681" y="876002"/>
                </a:cubicBezTo>
                <a:cubicBezTo>
                  <a:pt x="3133681" y="876002"/>
                  <a:pt x="3133681" y="876002"/>
                  <a:pt x="6410042" y="4771203"/>
                </a:cubicBezTo>
                <a:cubicBezTo>
                  <a:pt x="6505162" y="4887320"/>
                  <a:pt x="6589713" y="5035106"/>
                  <a:pt x="6589713" y="5198725"/>
                </a:cubicBezTo>
                <a:cubicBezTo>
                  <a:pt x="6589713" y="5531243"/>
                  <a:pt x="6320206" y="5805701"/>
                  <a:pt x="5982001" y="5805701"/>
                </a:cubicBezTo>
                <a:lnTo>
                  <a:pt x="935348" y="5805701"/>
                </a:lnTo>
                <a:cubicBezTo>
                  <a:pt x="417472" y="5805701"/>
                  <a:pt x="0" y="5383457"/>
                  <a:pt x="0" y="4866208"/>
                </a:cubicBezTo>
                <a:cubicBezTo>
                  <a:pt x="0" y="4628696"/>
                  <a:pt x="0" y="1641319"/>
                  <a:pt x="0" y="1641319"/>
                </a:cubicBezTo>
                <a:cubicBezTo>
                  <a:pt x="0" y="1219075"/>
                  <a:pt x="158534" y="802109"/>
                  <a:pt x="480885" y="480148"/>
                </a:cubicBezTo>
                <a:cubicBezTo>
                  <a:pt x="804228" y="160826"/>
                  <a:pt x="1259950" y="-13803"/>
                  <a:pt x="1708960" y="85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 noProof="0" dirty="0"/>
              <a:t>    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 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25804975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13" y="1480163"/>
            <a:ext cx="5617534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6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6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9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3000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6722269" y="1939925"/>
            <a:ext cx="4443412" cy="3992562"/>
          </a:xfrm>
          <a:custGeom>
            <a:avLst/>
            <a:gdLst>
              <a:gd name="connsiteX0" fmla="*/ 3649988 w 4443412"/>
              <a:gd name="connsiteY0" fmla="*/ 0 h 3992562"/>
              <a:gd name="connsiteX1" fmla="*/ 3667849 w 4443412"/>
              <a:gd name="connsiteY1" fmla="*/ 0 h 3992562"/>
              <a:gd name="connsiteX2" fmla="*/ 3685710 w 4443412"/>
              <a:gd name="connsiteY2" fmla="*/ 397 h 3992562"/>
              <a:gd name="connsiteX3" fmla="*/ 3703174 w 4443412"/>
              <a:gd name="connsiteY3" fmla="*/ 1588 h 3992562"/>
              <a:gd name="connsiteX4" fmla="*/ 3720638 w 4443412"/>
              <a:gd name="connsiteY4" fmla="*/ 2381 h 3992562"/>
              <a:gd name="connsiteX5" fmla="*/ 3737705 w 4443412"/>
              <a:gd name="connsiteY5" fmla="*/ 4366 h 3992562"/>
              <a:gd name="connsiteX6" fmla="*/ 3755169 w 4443412"/>
              <a:gd name="connsiteY6" fmla="*/ 7144 h 3992562"/>
              <a:gd name="connsiteX7" fmla="*/ 3771839 w 4443412"/>
              <a:gd name="connsiteY7" fmla="*/ 9525 h 3992562"/>
              <a:gd name="connsiteX8" fmla="*/ 3788510 w 4443412"/>
              <a:gd name="connsiteY8" fmla="*/ 12303 h 3992562"/>
              <a:gd name="connsiteX9" fmla="*/ 3805180 w 4443412"/>
              <a:gd name="connsiteY9" fmla="*/ 16669 h 3992562"/>
              <a:gd name="connsiteX10" fmla="*/ 3821057 w 4443412"/>
              <a:gd name="connsiteY10" fmla="*/ 20638 h 3992562"/>
              <a:gd name="connsiteX11" fmla="*/ 3836933 w 4443412"/>
              <a:gd name="connsiteY11" fmla="*/ 25003 h 3992562"/>
              <a:gd name="connsiteX12" fmla="*/ 3853206 w 4443412"/>
              <a:gd name="connsiteY12" fmla="*/ 29369 h 3992562"/>
              <a:gd name="connsiteX13" fmla="*/ 3869083 w 4443412"/>
              <a:gd name="connsiteY13" fmla="*/ 34925 h 3992562"/>
              <a:gd name="connsiteX14" fmla="*/ 3884165 w 4443412"/>
              <a:gd name="connsiteY14" fmla="*/ 40481 h 3992562"/>
              <a:gd name="connsiteX15" fmla="*/ 3899645 w 4443412"/>
              <a:gd name="connsiteY15" fmla="*/ 46434 h 3992562"/>
              <a:gd name="connsiteX16" fmla="*/ 3914331 w 4443412"/>
              <a:gd name="connsiteY16" fmla="*/ 52784 h 3992562"/>
              <a:gd name="connsiteX17" fmla="*/ 3929016 w 4443412"/>
              <a:gd name="connsiteY17" fmla="*/ 59928 h 3992562"/>
              <a:gd name="connsiteX18" fmla="*/ 3943305 w 4443412"/>
              <a:gd name="connsiteY18" fmla="*/ 67072 h 3992562"/>
              <a:gd name="connsiteX19" fmla="*/ 3957991 w 4443412"/>
              <a:gd name="connsiteY19" fmla="*/ 74613 h 3992562"/>
              <a:gd name="connsiteX20" fmla="*/ 3971883 w 4443412"/>
              <a:gd name="connsiteY20" fmla="*/ 82550 h 3992562"/>
              <a:gd name="connsiteX21" fmla="*/ 3985774 w 4443412"/>
              <a:gd name="connsiteY21" fmla="*/ 90885 h 3992562"/>
              <a:gd name="connsiteX22" fmla="*/ 3999269 w 4443412"/>
              <a:gd name="connsiteY22" fmla="*/ 100013 h 3992562"/>
              <a:gd name="connsiteX23" fmla="*/ 4012764 w 4443412"/>
              <a:gd name="connsiteY23" fmla="*/ 108744 h 3992562"/>
              <a:gd name="connsiteX24" fmla="*/ 4025862 w 4443412"/>
              <a:gd name="connsiteY24" fmla="*/ 118269 h 3992562"/>
              <a:gd name="connsiteX25" fmla="*/ 4038167 w 4443412"/>
              <a:gd name="connsiteY25" fmla="*/ 127794 h 3992562"/>
              <a:gd name="connsiteX26" fmla="*/ 4050867 w 4443412"/>
              <a:gd name="connsiteY26" fmla="*/ 137716 h 3992562"/>
              <a:gd name="connsiteX27" fmla="*/ 4063172 w 4443412"/>
              <a:gd name="connsiteY27" fmla="*/ 148431 h 3992562"/>
              <a:gd name="connsiteX28" fmla="*/ 4075476 w 4443412"/>
              <a:gd name="connsiteY28" fmla="*/ 159147 h 3992562"/>
              <a:gd name="connsiteX29" fmla="*/ 4087383 w 4443412"/>
              <a:gd name="connsiteY29" fmla="*/ 170259 h 3992562"/>
              <a:gd name="connsiteX30" fmla="*/ 4098894 w 4443412"/>
              <a:gd name="connsiteY30" fmla="*/ 181769 h 3992562"/>
              <a:gd name="connsiteX31" fmla="*/ 4109610 w 4443412"/>
              <a:gd name="connsiteY31" fmla="*/ 193278 h 3992562"/>
              <a:gd name="connsiteX32" fmla="*/ 4120724 w 4443412"/>
              <a:gd name="connsiteY32" fmla="*/ 205184 h 3992562"/>
              <a:gd name="connsiteX33" fmla="*/ 4131043 w 4443412"/>
              <a:gd name="connsiteY33" fmla="*/ 217884 h 3992562"/>
              <a:gd name="connsiteX34" fmla="*/ 4141760 w 4443412"/>
              <a:gd name="connsiteY34" fmla="*/ 230188 h 3992562"/>
              <a:gd name="connsiteX35" fmla="*/ 4151683 w 4443412"/>
              <a:gd name="connsiteY35" fmla="*/ 243284 h 3992562"/>
              <a:gd name="connsiteX36" fmla="*/ 4161605 w 4443412"/>
              <a:gd name="connsiteY36" fmla="*/ 256381 h 3992562"/>
              <a:gd name="connsiteX37" fmla="*/ 4171131 w 4443412"/>
              <a:gd name="connsiteY37" fmla="*/ 269875 h 3992562"/>
              <a:gd name="connsiteX38" fmla="*/ 4180261 w 4443412"/>
              <a:gd name="connsiteY38" fmla="*/ 283766 h 3992562"/>
              <a:gd name="connsiteX39" fmla="*/ 4188993 w 4443412"/>
              <a:gd name="connsiteY39" fmla="*/ 297656 h 3992562"/>
              <a:gd name="connsiteX40" fmla="*/ 4197725 w 4443412"/>
              <a:gd name="connsiteY40" fmla="*/ 312341 h 3992562"/>
              <a:gd name="connsiteX41" fmla="*/ 4206059 w 4443412"/>
              <a:gd name="connsiteY41" fmla="*/ 326628 h 3992562"/>
              <a:gd name="connsiteX42" fmla="*/ 4213998 w 4443412"/>
              <a:gd name="connsiteY42" fmla="*/ 341313 h 3992562"/>
              <a:gd name="connsiteX43" fmla="*/ 4221539 w 4443412"/>
              <a:gd name="connsiteY43" fmla="*/ 355997 h 3992562"/>
              <a:gd name="connsiteX44" fmla="*/ 4229081 w 4443412"/>
              <a:gd name="connsiteY44" fmla="*/ 371475 h 3992562"/>
              <a:gd name="connsiteX45" fmla="*/ 4236225 w 4443412"/>
              <a:gd name="connsiteY45" fmla="*/ 386953 h 3992562"/>
              <a:gd name="connsiteX46" fmla="*/ 4242575 w 4443412"/>
              <a:gd name="connsiteY46" fmla="*/ 403225 h 3992562"/>
              <a:gd name="connsiteX47" fmla="*/ 4248926 w 4443412"/>
              <a:gd name="connsiteY47" fmla="*/ 419100 h 3992562"/>
              <a:gd name="connsiteX48" fmla="*/ 4254879 w 4443412"/>
              <a:gd name="connsiteY48" fmla="*/ 434975 h 3992562"/>
              <a:gd name="connsiteX49" fmla="*/ 4260437 w 4443412"/>
              <a:gd name="connsiteY49" fmla="*/ 451644 h 3992562"/>
              <a:gd name="connsiteX50" fmla="*/ 4265993 w 4443412"/>
              <a:gd name="connsiteY50" fmla="*/ 468709 h 3992562"/>
              <a:gd name="connsiteX51" fmla="*/ 4271153 w 4443412"/>
              <a:gd name="connsiteY51" fmla="*/ 484981 h 3992562"/>
              <a:gd name="connsiteX52" fmla="*/ 4275916 w 4443412"/>
              <a:gd name="connsiteY52" fmla="*/ 502444 h 3992562"/>
              <a:gd name="connsiteX53" fmla="*/ 4279885 w 4443412"/>
              <a:gd name="connsiteY53" fmla="*/ 519509 h 3992562"/>
              <a:gd name="connsiteX54" fmla="*/ 4283854 w 4443412"/>
              <a:gd name="connsiteY54" fmla="*/ 536972 h 3992562"/>
              <a:gd name="connsiteX55" fmla="*/ 4287823 w 4443412"/>
              <a:gd name="connsiteY55" fmla="*/ 554434 h 3992562"/>
              <a:gd name="connsiteX56" fmla="*/ 4290999 w 4443412"/>
              <a:gd name="connsiteY56" fmla="*/ 572294 h 3992562"/>
              <a:gd name="connsiteX57" fmla="*/ 4294173 w 4443412"/>
              <a:gd name="connsiteY57" fmla="*/ 590550 h 3992562"/>
              <a:gd name="connsiteX58" fmla="*/ 4296555 w 4443412"/>
              <a:gd name="connsiteY58" fmla="*/ 608806 h 3992562"/>
              <a:gd name="connsiteX59" fmla="*/ 4298539 w 4443412"/>
              <a:gd name="connsiteY59" fmla="*/ 627063 h 3992562"/>
              <a:gd name="connsiteX60" fmla="*/ 4300525 w 4443412"/>
              <a:gd name="connsiteY60" fmla="*/ 645319 h 3992562"/>
              <a:gd name="connsiteX61" fmla="*/ 4439840 w 4443412"/>
              <a:gd name="connsiteY61" fmla="*/ 2872581 h 3992562"/>
              <a:gd name="connsiteX62" fmla="*/ 4441825 w 4443412"/>
              <a:gd name="connsiteY62" fmla="*/ 2916634 h 3992562"/>
              <a:gd name="connsiteX63" fmla="*/ 4442618 w 4443412"/>
              <a:gd name="connsiteY63" fmla="*/ 2959100 h 3992562"/>
              <a:gd name="connsiteX64" fmla="*/ 4443412 w 4443412"/>
              <a:gd name="connsiteY64" fmla="*/ 3000375 h 3992562"/>
              <a:gd name="connsiteX65" fmla="*/ 4443412 w 4443412"/>
              <a:gd name="connsiteY65" fmla="*/ 3041650 h 3992562"/>
              <a:gd name="connsiteX66" fmla="*/ 4442618 w 4443412"/>
              <a:gd name="connsiteY66" fmla="*/ 3081337 h 3992562"/>
              <a:gd name="connsiteX67" fmla="*/ 4440633 w 4443412"/>
              <a:gd name="connsiteY67" fmla="*/ 3121025 h 3992562"/>
              <a:gd name="connsiteX68" fmla="*/ 4439443 w 4443412"/>
              <a:gd name="connsiteY68" fmla="*/ 3140472 h 3992562"/>
              <a:gd name="connsiteX69" fmla="*/ 4437855 w 4443412"/>
              <a:gd name="connsiteY69" fmla="*/ 3159918 h 3992562"/>
              <a:gd name="connsiteX70" fmla="*/ 4435871 w 4443412"/>
              <a:gd name="connsiteY70" fmla="*/ 3179365 h 3992562"/>
              <a:gd name="connsiteX71" fmla="*/ 4433489 w 4443412"/>
              <a:gd name="connsiteY71" fmla="*/ 3198812 h 3992562"/>
              <a:gd name="connsiteX72" fmla="*/ 4430711 w 4443412"/>
              <a:gd name="connsiteY72" fmla="*/ 3218259 h 3992562"/>
              <a:gd name="connsiteX73" fmla="*/ 4427933 w 4443412"/>
              <a:gd name="connsiteY73" fmla="*/ 3237309 h 3992562"/>
              <a:gd name="connsiteX74" fmla="*/ 4424757 w 4443412"/>
              <a:gd name="connsiteY74" fmla="*/ 3256756 h 3992562"/>
              <a:gd name="connsiteX75" fmla="*/ 4420788 w 4443412"/>
              <a:gd name="connsiteY75" fmla="*/ 3276203 h 3992562"/>
              <a:gd name="connsiteX76" fmla="*/ 4416819 w 4443412"/>
              <a:gd name="connsiteY76" fmla="*/ 3295253 h 3992562"/>
              <a:gd name="connsiteX77" fmla="*/ 4412453 w 4443412"/>
              <a:gd name="connsiteY77" fmla="*/ 3314700 h 3992562"/>
              <a:gd name="connsiteX78" fmla="*/ 4407293 w 4443412"/>
              <a:gd name="connsiteY78" fmla="*/ 3334147 h 3992562"/>
              <a:gd name="connsiteX79" fmla="*/ 4401737 w 4443412"/>
              <a:gd name="connsiteY79" fmla="*/ 3353593 h 3992562"/>
              <a:gd name="connsiteX80" fmla="*/ 4395783 w 4443412"/>
              <a:gd name="connsiteY80" fmla="*/ 3373040 h 3992562"/>
              <a:gd name="connsiteX81" fmla="*/ 4389432 w 4443412"/>
              <a:gd name="connsiteY81" fmla="*/ 3392487 h 3992562"/>
              <a:gd name="connsiteX82" fmla="*/ 4382288 w 4443412"/>
              <a:gd name="connsiteY82" fmla="*/ 3412331 h 3992562"/>
              <a:gd name="connsiteX83" fmla="*/ 4374747 w 4443412"/>
              <a:gd name="connsiteY83" fmla="*/ 3432175 h 3992562"/>
              <a:gd name="connsiteX84" fmla="*/ 4366809 w 4443412"/>
              <a:gd name="connsiteY84" fmla="*/ 3452018 h 3992562"/>
              <a:gd name="connsiteX85" fmla="*/ 4358473 w 4443412"/>
              <a:gd name="connsiteY85" fmla="*/ 3472259 h 3992562"/>
              <a:gd name="connsiteX86" fmla="*/ 4349344 w 4443412"/>
              <a:gd name="connsiteY86" fmla="*/ 3492500 h 3992562"/>
              <a:gd name="connsiteX87" fmla="*/ 4339819 w 4443412"/>
              <a:gd name="connsiteY87" fmla="*/ 3513137 h 3992562"/>
              <a:gd name="connsiteX88" fmla="*/ 4329499 w 4443412"/>
              <a:gd name="connsiteY88" fmla="*/ 3534172 h 3992562"/>
              <a:gd name="connsiteX89" fmla="*/ 4318385 w 4443412"/>
              <a:gd name="connsiteY89" fmla="*/ 3554809 h 3992562"/>
              <a:gd name="connsiteX90" fmla="*/ 4306875 w 4443412"/>
              <a:gd name="connsiteY90" fmla="*/ 3575447 h 3992562"/>
              <a:gd name="connsiteX91" fmla="*/ 4294967 w 4443412"/>
              <a:gd name="connsiteY91" fmla="*/ 3595290 h 3992562"/>
              <a:gd name="connsiteX92" fmla="*/ 4283060 w 4443412"/>
              <a:gd name="connsiteY92" fmla="*/ 3615531 h 3992562"/>
              <a:gd name="connsiteX93" fmla="*/ 4269962 w 4443412"/>
              <a:gd name="connsiteY93" fmla="*/ 3634978 h 3992562"/>
              <a:gd name="connsiteX94" fmla="*/ 4256864 w 4443412"/>
              <a:gd name="connsiteY94" fmla="*/ 3654028 h 3992562"/>
              <a:gd name="connsiteX95" fmla="*/ 4242972 w 4443412"/>
              <a:gd name="connsiteY95" fmla="*/ 3672284 h 3992562"/>
              <a:gd name="connsiteX96" fmla="*/ 4229081 w 4443412"/>
              <a:gd name="connsiteY96" fmla="*/ 3690937 h 3992562"/>
              <a:gd name="connsiteX97" fmla="*/ 4214791 w 4443412"/>
              <a:gd name="connsiteY97" fmla="*/ 3708797 h 3992562"/>
              <a:gd name="connsiteX98" fmla="*/ 4199709 w 4443412"/>
              <a:gd name="connsiteY98" fmla="*/ 3726259 h 3992562"/>
              <a:gd name="connsiteX99" fmla="*/ 4184627 w 4443412"/>
              <a:gd name="connsiteY99" fmla="*/ 3743325 h 3992562"/>
              <a:gd name="connsiteX100" fmla="*/ 4168750 w 4443412"/>
              <a:gd name="connsiteY100" fmla="*/ 3760390 h 3992562"/>
              <a:gd name="connsiteX101" fmla="*/ 4152873 w 4443412"/>
              <a:gd name="connsiteY101" fmla="*/ 3776265 h 3992562"/>
              <a:gd name="connsiteX102" fmla="*/ 4136203 w 4443412"/>
              <a:gd name="connsiteY102" fmla="*/ 3792140 h 3992562"/>
              <a:gd name="connsiteX103" fmla="*/ 4119136 w 4443412"/>
              <a:gd name="connsiteY103" fmla="*/ 3807222 h 3992562"/>
              <a:gd name="connsiteX104" fmla="*/ 4101672 w 4443412"/>
              <a:gd name="connsiteY104" fmla="*/ 3822303 h 3992562"/>
              <a:gd name="connsiteX105" fmla="*/ 4083811 w 4443412"/>
              <a:gd name="connsiteY105" fmla="*/ 3836193 h 3992562"/>
              <a:gd name="connsiteX106" fmla="*/ 4065950 w 4443412"/>
              <a:gd name="connsiteY106" fmla="*/ 3850084 h 3992562"/>
              <a:gd name="connsiteX107" fmla="*/ 4047295 w 4443412"/>
              <a:gd name="connsiteY107" fmla="*/ 3863181 h 3992562"/>
              <a:gd name="connsiteX108" fmla="*/ 4028244 w 4443412"/>
              <a:gd name="connsiteY108" fmla="*/ 3875484 h 3992562"/>
              <a:gd name="connsiteX109" fmla="*/ 4008795 w 4443412"/>
              <a:gd name="connsiteY109" fmla="*/ 3888184 h 3992562"/>
              <a:gd name="connsiteX110" fmla="*/ 3989347 w 4443412"/>
              <a:gd name="connsiteY110" fmla="*/ 3899693 h 3992562"/>
              <a:gd name="connsiteX111" fmla="*/ 3969501 w 4443412"/>
              <a:gd name="connsiteY111" fmla="*/ 3910012 h 3992562"/>
              <a:gd name="connsiteX112" fmla="*/ 3948862 w 4443412"/>
              <a:gd name="connsiteY112" fmla="*/ 3920728 h 3992562"/>
              <a:gd name="connsiteX113" fmla="*/ 3927825 w 4443412"/>
              <a:gd name="connsiteY113" fmla="*/ 3930253 h 3992562"/>
              <a:gd name="connsiteX114" fmla="*/ 3907186 w 4443412"/>
              <a:gd name="connsiteY114" fmla="*/ 3938984 h 3992562"/>
              <a:gd name="connsiteX115" fmla="*/ 3885356 w 4443412"/>
              <a:gd name="connsiteY115" fmla="*/ 3947715 h 3992562"/>
              <a:gd name="connsiteX116" fmla="*/ 3863526 w 4443412"/>
              <a:gd name="connsiteY116" fmla="*/ 3955256 h 3992562"/>
              <a:gd name="connsiteX117" fmla="*/ 3840902 w 4443412"/>
              <a:gd name="connsiteY117" fmla="*/ 3962400 h 3992562"/>
              <a:gd name="connsiteX118" fmla="*/ 3818675 w 4443412"/>
              <a:gd name="connsiteY118" fmla="*/ 3968750 h 3992562"/>
              <a:gd name="connsiteX119" fmla="*/ 3795654 w 4443412"/>
              <a:gd name="connsiteY119" fmla="*/ 3973909 h 3992562"/>
              <a:gd name="connsiteX120" fmla="*/ 3768664 w 4443412"/>
              <a:gd name="connsiteY120" fmla="*/ 3980259 h 3992562"/>
              <a:gd name="connsiteX121" fmla="*/ 3741277 w 4443412"/>
              <a:gd name="connsiteY121" fmla="*/ 3984625 h 3992562"/>
              <a:gd name="connsiteX122" fmla="*/ 3714287 w 4443412"/>
              <a:gd name="connsiteY122" fmla="*/ 3988197 h 3992562"/>
              <a:gd name="connsiteX123" fmla="*/ 3686901 w 4443412"/>
              <a:gd name="connsiteY123" fmla="*/ 3990578 h 3992562"/>
              <a:gd name="connsiteX124" fmla="*/ 3659117 w 4443412"/>
              <a:gd name="connsiteY124" fmla="*/ 3992165 h 3992562"/>
              <a:gd name="connsiteX125" fmla="*/ 3631730 w 4443412"/>
              <a:gd name="connsiteY125" fmla="*/ 3992562 h 3992562"/>
              <a:gd name="connsiteX126" fmla="*/ 3604343 w 4443412"/>
              <a:gd name="connsiteY126" fmla="*/ 3992562 h 3992562"/>
              <a:gd name="connsiteX127" fmla="*/ 3576560 w 4443412"/>
              <a:gd name="connsiteY127" fmla="*/ 3990975 h 3992562"/>
              <a:gd name="connsiteX128" fmla="*/ 3548379 w 4443412"/>
              <a:gd name="connsiteY128" fmla="*/ 3988990 h 3992562"/>
              <a:gd name="connsiteX129" fmla="*/ 3520595 w 4443412"/>
              <a:gd name="connsiteY129" fmla="*/ 3986609 h 3992562"/>
              <a:gd name="connsiteX130" fmla="*/ 3492415 w 4443412"/>
              <a:gd name="connsiteY130" fmla="*/ 3982640 h 3992562"/>
              <a:gd name="connsiteX131" fmla="*/ 3464631 w 4443412"/>
              <a:gd name="connsiteY131" fmla="*/ 3978672 h 3992562"/>
              <a:gd name="connsiteX132" fmla="*/ 3436053 w 4443412"/>
              <a:gd name="connsiteY132" fmla="*/ 3973115 h 3992562"/>
              <a:gd name="connsiteX133" fmla="*/ 3407476 w 4443412"/>
              <a:gd name="connsiteY133" fmla="*/ 3967559 h 3992562"/>
              <a:gd name="connsiteX134" fmla="*/ 3379295 w 4443412"/>
              <a:gd name="connsiteY134" fmla="*/ 3961209 h 3992562"/>
              <a:gd name="connsiteX135" fmla="*/ 3350321 w 4443412"/>
              <a:gd name="connsiteY135" fmla="*/ 3954065 h 3992562"/>
              <a:gd name="connsiteX136" fmla="*/ 3321346 w 4443412"/>
              <a:gd name="connsiteY136" fmla="*/ 3946128 h 3992562"/>
              <a:gd name="connsiteX137" fmla="*/ 3291975 w 4443412"/>
              <a:gd name="connsiteY137" fmla="*/ 3938190 h 3992562"/>
              <a:gd name="connsiteX138" fmla="*/ 3263001 w 4443412"/>
              <a:gd name="connsiteY138" fmla="*/ 3929062 h 3992562"/>
              <a:gd name="connsiteX139" fmla="*/ 3233232 w 4443412"/>
              <a:gd name="connsiteY139" fmla="*/ 3919537 h 3992562"/>
              <a:gd name="connsiteX140" fmla="*/ 3203464 w 4443412"/>
              <a:gd name="connsiteY140" fmla="*/ 3910012 h 3992562"/>
              <a:gd name="connsiteX141" fmla="*/ 3173299 w 4443412"/>
              <a:gd name="connsiteY141" fmla="*/ 3899693 h 3992562"/>
              <a:gd name="connsiteX142" fmla="*/ 3112571 w 4443412"/>
              <a:gd name="connsiteY142" fmla="*/ 3878262 h 3992562"/>
              <a:gd name="connsiteX143" fmla="*/ 3051050 w 4443412"/>
              <a:gd name="connsiteY143" fmla="*/ 3855243 h 3992562"/>
              <a:gd name="connsiteX144" fmla="*/ 2988735 w 4443412"/>
              <a:gd name="connsiteY144" fmla="*/ 3831034 h 3992562"/>
              <a:gd name="connsiteX145" fmla="*/ 2860533 w 4443412"/>
              <a:gd name="connsiteY145" fmla="*/ 3780631 h 3992562"/>
              <a:gd name="connsiteX146" fmla="*/ 818429 w 4443412"/>
              <a:gd name="connsiteY146" fmla="*/ 2887662 h 3992562"/>
              <a:gd name="connsiteX147" fmla="*/ 753733 w 4443412"/>
              <a:gd name="connsiteY147" fmla="*/ 2858294 h 3992562"/>
              <a:gd name="connsiteX148" fmla="*/ 686655 w 4443412"/>
              <a:gd name="connsiteY148" fmla="*/ 2828131 h 3992562"/>
              <a:gd name="connsiteX149" fmla="*/ 617593 w 4443412"/>
              <a:gd name="connsiteY149" fmla="*/ 2797175 h 3992562"/>
              <a:gd name="connsiteX150" fmla="*/ 582665 w 4443412"/>
              <a:gd name="connsiteY150" fmla="*/ 2781300 h 3992562"/>
              <a:gd name="connsiteX151" fmla="*/ 548133 w 4443412"/>
              <a:gd name="connsiteY151" fmla="*/ 2765425 h 3992562"/>
              <a:gd name="connsiteX152" fmla="*/ 513205 w 4443412"/>
              <a:gd name="connsiteY152" fmla="*/ 2748359 h 3992562"/>
              <a:gd name="connsiteX153" fmla="*/ 479071 w 4443412"/>
              <a:gd name="connsiteY153" fmla="*/ 2730897 h 3992562"/>
              <a:gd name="connsiteX154" fmla="*/ 444937 w 4443412"/>
              <a:gd name="connsiteY154" fmla="*/ 2712640 h 3992562"/>
              <a:gd name="connsiteX155" fmla="*/ 410803 w 4443412"/>
              <a:gd name="connsiteY155" fmla="*/ 2694384 h 3992562"/>
              <a:gd name="connsiteX156" fmla="*/ 377859 w 4443412"/>
              <a:gd name="connsiteY156" fmla="*/ 2675334 h 3992562"/>
              <a:gd name="connsiteX157" fmla="*/ 345709 w 4443412"/>
              <a:gd name="connsiteY157" fmla="*/ 2655490 h 3992562"/>
              <a:gd name="connsiteX158" fmla="*/ 313559 w 4443412"/>
              <a:gd name="connsiteY158" fmla="*/ 2634853 h 3992562"/>
              <a:gd name="connsiteX159" fmla="*/ 298080 w 4443412"/>
              <a:gd name="connsiteY159" fmla="*/ 2623740 h 3992562"/>
              <a:gd name="connsiteX160" fmla="*/ 282600 w 4443412"/>
              <a:gd name="connsiteY160" fmla="*/ 2613422 h 3992562"/>
              <a:gd name="connsiteX161" fmla="*/ 267518 w 4443412"/>
              <a:gd name="connsiteY161" fmla="*/ 2602309 h 3992562"/>
              <a:gd name="connsiteX162" fmla="*/ 252832 w 4443412"/>
              <a:gd name="connsiteY162" fmla="*/ 2590800 h 3992562"/>
              <a:gd name="connsiteX163" fmla="*/ 238146 w 4443412"/>
              <a:gd name="connsiteY163" fmla="*/ 2579290 h 3992562"/>
              <a:gd name="connsiteX164" fmla="*/ 223858 w 4443412"/>
              <a:gd name="connsiteY164" fmla="*/ 2567781 h 3992562"/>
              <a:gd name="connsiteX165" fmla="*/ 209569 w 4443412"/>
              <a:gd name="connsiteY165" fmla="*/ 2555875 h 3992562"/>
              <a:gd name="connsiteX166" fmla="*/ 196074 w 4443412"/>
              <a:gd name="connsiteY166" fmla="*/ 2543572 h 3992562"/>
              <a:gd name="connsiteX167" fmla="*/ 182579 w 4443412"/>
              <a:gd name="connsiteY167" fmla="*/ 2530872 h 3992562"/>
              <a:gd name="connsiteX168" fmla="*/ 169878 w 4443412"/>
              <a:gd name="connsiteY168" fmla="*/ 2518569 h 3992562"/>
              <a:gd name="connsiteX169" fmla="*/ 157177 w 4443412"/>
              <a:gd name="connsiteY169" fmla="*/ 2505472 h 3992562"/>
              <a:gd name="connsiteX170" fmla="*/ 144873 w 4443412"/>
              <a:gd name="connsiteY170" fmla="*/ 2491978 h 3992562"/>
              <a:gd name="connsiteX171" fmla="*/ 133362 w 4443412"/>
              <a:gd name="connsiteY171" fmla="*/ 2478484 h 3992562"/>
              <a:gd name="connsiteX172" fmla="*/ 121852 w 4443412"/>
              <a:gd name="connsiteY172" fmla="*/ 2464594 h 3992562"/>
              <a:gd name="connsiteX173" fmla="*/ 110738 w 4443412"/>
              <a:gd name="connsiteY173" fmla="*/ 2450703 h 3992562"/>
              <a:gd name="connsiteX174" fmla="*/ 100419 w 4443412"/>
              <a:gd name="connsiteY174" fmla="*/ 2436019 h 3992562"/>
              <a:gd name="connsiteX175" fmla="*/ 89702 w 4443412"/>
              <a:gd name="connsiteY175" fmla="*/ 2421731 h 3992562"/>
              <a:gd name="connsiteX176" fmla="*/ 80573 w 4443412"/>
              <a:gd name="connsiteY176" fmla="*/ 2406650 h 3992562"/>
              <a:gd name="connsiteX177" fmla="*/ 71047 w 4443412"/>
              <a:gd name="connsiteY177" fmla="*/ 2391172 h 3992562"/>
              <a:gd name="connsiteX178" fmla="*/ 62315 w 4443412"/>
              <a:gd name="connsiteY178" fmla="*/ 2375297 h 3992562"/>
              <a:gd name="connsiteX179" fmla="*/ 54377 w 4443412"/>
              <a:gd name="connsiteY179" fmla="*/ 2359025 h 3992562"/>
              <a:gd name="connsiteX180" fmla="*/ 46439 w 4443412"/>
              <a:gd name="connsiteY180" fmla="*/ 2343150 h 3992562"/>
              <a:gd name="connsiteX181" fmla="*/ 39294 w 4443412"/>
              <a:gd name="connsiteY181" fmla="*/ 2326084 h 3992562"/>
              <a:gd name="connsiteX182" fmla="*/ 32944 w 4443412"/>
              <a:gd name="connsiteY182" fmla="*/ 2309415 h 3992562"/>
              <a:gd name="connsiteX183" fmla="*/ 26990 w 4443412"/>
              <a:gd name="connsiteY183" fmla="*/ 2292350 h 3992562"/>
              <a:gd name="connsiteX184" fmla="*/ 21433 w 4443412"/>
              <a:gd name="connsiteY184" fmla="*/ 2274094 h 3992562"/>
              <a:gd name="connsiteX185" fmla="*/ 16670 w 4443412"/>
              <a:gd name="connsiteY185" fmla="*/ 2256234 h 3992562"/>
              <a:gd name="connsiteX186" fmla="*/ 11908 w 4443412"/>
              <a:gd name="connsiteY186" fmla="*/ 2237978 h 3992562"/>
              <a:gd name="connsiteX187" fmla="*/ 8335 w 4443412"/>
              <a:gd name="connsiteY187" fmla="*/ 2218928 h 3992562"/>
              <a:gd name="connsiteX188" fmla="*/ 5557 w 4443412"/>
              <a:gd name="connsiteY188" fmla="*/ 2199878 h 3992562"/>
              <a:gd name="connsiteX189" fmla="*/ 3176 w 4443412"/>
              <a:gd name="connsiteY189" fmla="*/ 2180034 h 3992562"/>
              <a:gd name="connsiteX190" fmla="*/ 1588 w 4443412"/>
              <a:gd name="connsiteY190" fmla="*/ 2159794 h 3992562"/>
              <a:gd name="connsiteX191" fmla="*/ 397 w 4443412"/>
              <a:gd name="connsiteY191" fmla="*/ 2139553 h 3992562"/>
              <a:gd name="connsiteX192" fmla="*/ 0 w 4443412"/>
              <a:gd name="connsiteY192" fmla="*/ 2118915 h 3992562"/>
              <a:gd name="connsiteX193" fmla="*/ 0 w 4443412"/>
              <a:gd name="connsiteY193" fmla="*/ 1397794 h 3992562"/>
              <a:gd name="connsiteX194" fmla="*/ 0 w 4443412"/>
              <a:gd name="connsiteY194" fmla="*/ 1352153 h 3992562"/>
              <a:gd name="connsiteX195" fmla="*/ 397 w 4443412"/>
              <a:gd name="connsiteY195" fmla="*/ 1307703 h 3992562"/>
              <a:gd name="connsiteX196" fmla="*/ 1985 w 4443412"/>
              <a:gd name="connsiteY196" fmla="*/ 1263253 h 3992562"/>
              <a:gd name="connsiteX197" fmla="*/ 3572 w 4443412"/>
              <a:gd name="connsiteY197" fmla="*/ 1219200 h 3992562"/>
              <a:gd name="connsiteX198" fmla="*/ 6351 w 4443412"/>
              <a:gd name="connsiteY198" fmla="*/ 1176338 h 3992562"/>
              <a:gd name="connsiteX199" fmla="*/ 8335 w 4443412"/>
              <a:gd name="connsiteY199" fmla="*/ 1154509 h 3992562"/>
              <a:gd name="connsiteX200" fmla="*/ 10320 w 4443412"/>
              <a:gd name="connsiteY200" fmla="*/ 1133475 h 3992562"/>
              <a:gd name="connsiteX201" fmla="*/ 13098 w 4443412"/>
              <a:gd name="connsiteY201" fmla="*/ 1112044 h 3992562"/>
              <a:gd name="connsiteX202" fmla="*/ 15877 w 4443412"/>
              <a:gd name="connsiteY202" fmla="*/ 1091009 h 3992562"/>
              <a:gd name="connsiteX203" fmla="*/ 19052 w 4443412"/>
              <a:gd name="connsiteY203" fmla="*/ 1069975 h 3992562"/>
              <a:gd name="connsiteX204" fmla="*/ 23021 w 4443412"/>
              <a:gd name="connsiteY204" fmla="*/ 1048941 h 3992562"/>
              <a:gd name="connsiteX205" fmla="*/ 26990 w 4443412"/>
              <a:gd name="connsiteY205" fmla="*/ 1027906 h 3992562"/>
              <a:gd name="connsiteX206" fmla="*/ 31356 w 4443412"/>
              <a:gd name="connsiteY206" fmla="*/ 1007666 h 3992562"/>
              <a:gd name="connsiteX207" fmla="*/ 36516 w 4443412"/>
              <a:gd name="connsiteY207" fmla="*/ 986631 h 3992562"/>
              <a:gd name="connsiteX208" fmla="*/ 42073 w 4443412"/>
              <a:gd name="connsiteY208" fmla="*/ 965994 h 3992562"/>
              <a:gd name="connsiteX209" fmla="*/ 48026 w 4443412"/>
              <a:gd name="connsiteY209" fmla="*/ 945753 h 3992562"/>
              <a:gd name="connsiteX210" fmla="*/ 54377 w 4443412"/>
              <a:gd name="connsiteY210" fmla="*/ 925513 h 3992562"/>
              <a:gd name="connsiteX211" fmla="*/ 61918 w 4443412"/>
              <a:gd name="connsiteY211" fmla="*/ 905272 h 3992562"/>
              <a:gd name="connsiteX212" fmla="*/ 69856 w 4443412"/>
              <a:gd name="connsiteY212" fmla="*/ 885031 h 3992562"/>
              <a:gd name="connsiteX213" fmla="*/ 77795 w 4443412"/>
              <a:gd name="connsiteY213" fmla="*/ 865188 h 3992562"/>
              <a:gd name="connsiteX214" fmla="*/ 87321 w 4443412"/>
              <a:gd name="connsiteY214" fmla="*/ 845344 h 3992562"/>
              <a:gd name="connsiteX215" fmla="*/ 96846 w 4443412"/>
              <a:gd name="connsiteY215" fmla="*/ 825500 h 3992562"/>
              <a:gd name="connsiteX216" fmla="*/ 107166 w 4443412"/>
              <a:gd name="connsiteY216" fmla="*/ 805656 h 3992562"/>
              <a:gd name="connsiteX217" fmla="*/ 118676 w 4443412"/>
              <a:gd name="connsiteY217" fmla="*/ 786209 h 3992562"/>
              <a:gd name="connsiteX218" fmla="*/ 130981 w 4443412"/>
              <a:gd name="connsiteY218" fmla="*/ 766763 h 3992562"/>
              <a:gd name="connsiteX219" fmla="*/ 143285 w 4443412"/>
              <a:gd name="connsiteY219" fmla="*/ 747713 h 3992562"/>
              <a:gd name="connsiteX220" fmla="*/ 156780 w 4443412"/>
              <a:gd name="connsiteY220" fmla="*/ 728266 h 3992562"/>
              <a:gd name="connsiteX221" fmla="*/ 166703 w 4443412"/>
              <a:gd name="connsiteY221" fmla="*/ 715169 h 3992562"/>
              <a:gd name="connsiteX222" fmla="*/ 176625 w 4443412"/>
              <a:gd name="connsiteY222" fmla="*/ 702469 h 3992562"/>
              <a:gd name="connsiteX223" fmla="*/ 187342 w 4443412"/>
              <a:gd name="connsiteY223" fmla="*/ 689769 h 3992562"/>
              <a:gd name="connsiteX224" fmla="*/ 197265 w 4443412"/>
              <a:gd name="connsiteY224" fmla="*/ 677863 h 3992562"/>
              <a:gd name="connsiteX225" fmla="*/ 208378 w 4443412"/>
              <a:gd name="connsiteY225" fmla="*/ 666353 h 3992562"/>
              <a:gd name="connsiteX226" fmla="*/ 219095 w 4443412"/>
              <a:gd name="connsiteY226" fmla="*/ 654844 h 3992562"/>
              <a:gd name="connsiteX227" fmla="*/ 230208 w 4443412"/>
              <a:gd name="connsiteY227" fmla="*/ 643731 h 3992562"/>
              <a:gd name="connsiteX228" fmla="*/ 241322 w 4443412"/>
              <a:gd name="connsiteY228" fmla="*/ 633016 h 3992562"/>
              <a:gd name="connsiteX229" fmla="*/ 252832 w 4443412"/>
              <a:gd name="connsiteY229" fmla="*/ 622697 h 3992562"/>
              <a:gd name="connsiteX230" fmla="*/ 264343 w 4443412"/>
              <a:gd name="connsiteY230" fmla="*/ 612378 h 3992562"/>
              <a:gd name="connsiteX231" fmla="*/ 276250 w 4443412"/>
              <a:gd name="connsiteY231" fmla="*/ 602853 h 3992562"/>
              <a:gd name="connsiteX232" fmla="*/ 288157 w 4443412"/>
              <a:gd name="connsiteY232" fmla="*/ 593328 h 3992562"/>
              <a:gd name="connsiteX233" fmla="*/ 300065 w 4443412"/>
              <a:gd name="connsiteY233" fmla="*/ 583803 h 3992562"/>
              <a:gd name="connsiteX234" fmla="*/ 312766 w 4443412"/>
              <a:gd name="connsiteY234" fmla="*/ 575072 h 3992562"/>
              <a:gd name="connsiteX235" fmla="*/ 325070 w 4443412"/>
              <a:gd name="connsiteY235" fmla="*/ 566341 h 3992562"/>
              <a:gd name="connsiteX236" fmla="*/ 337374 w 4443412"/>
              <a:gd name="connsiteY236" fmla="*/ 558006 h 3992562"/>
              <a:gd name="connsiteX237" fmla="*/ 350472 w 4443412"/>
              <a:gd name="connsiteY237" fmla="*/ 550069 h 3992562"/>
              <a:gd name="connsiteX238" fmla="*/ 363570 w 4443412"/>
              <a:gd name="connsiteY238" fmla="*/ 542131 h 3992562"/>
              <a:gd name="connsiteX239" fmla="*/ 390163 w 4443412"/>
              <a:gd name="connsiteY239" fmla="*/ 527050 h 3992562"/>
              <a:gd name="connsiteX240" fmla="*/ 417153 w 4443412"/>
              <a:gd name="connsiteY240" fmla="*/ 513159 h 3992562"/>
              <a:gd name="connsiteX241" fmla="*/ 444540 w 4443412"/>
              <a:gd name="connsiteY241" fmla="*/ 499666 h 3992562"/>
              <a:gd name="connsiteX242" fmla="*/ 472324 w 4443412"/>
              <a:gd name="connsiteY242" fmla="*/ 487363 h 3992562"/>
              <a:gd name="connsiteX243" fmla="*/ 500504 w 4443412"/>
              <a:gd name="connsiteY243" fmla="*/ 475853 h 3992562"/>
              <a:gd name="connsiteX244" fmla="*/ 529479 w 4443412"/>
              <a:gd name="connsiteY244" fmla="*/ 465534 h 3992562"/>
              <a:gd name="connsiteX245" fmla="*/ 558850 w 4443412"/>
              <a:gd name="connsiteY245" fmla="*/ 455613 h 3992562"/>
              <a:gd name="connsiteX246" fmla="*/ 588221 w 4443412"/>
              <a:gd name="connsiteY246" fmla="*/ 446088 h 3992562"/>
              <a:gd name="connsiteX247" fmla="*/ 618387 w 4443412"/>
              <a:gd name="connsiteY247" fmla="*/ 437753 h 3992562"/>
              <a:gd name="connsiteX248" fmla="*/ 648155 w 4443412"/>
              <a:gd name="connsiteY248" fmla="*/ 429022 h 3992562"/>
              <a:gd name="connsiteX249" fmla="*/ 678717 w 4443412"/>
              <a:gd name="connsiteY249" fmla="*/ 421481 h 3992562"/>
              <a:gd name="connsiteX250" fmla="*/ 709279 w 4443412"/>
              <a:gd name="connsiteY250" fmla="*/ 414734 h 3992562"/>
              <a:gd name="connsiteX251" fmla="*/ 740238 w 4443412"/>
              <a:gd name="connsiteY251" fmla="*/ 407988 h 3992562"/>
              <a:gd name="connsiteX252" fmla="*/ 771197 w 4443412"/>
              <a:gd name="connsiteY252" fmla="*/ 401638 h 3992562"/>
              <a:gd name="connsiteX253" fmla="*/ 802156 w 4443412"/>
              <a:gd name="connsiteY253" fmla="*/ 395684 h 3992562"/>
              <a:gd name="connsiteX254" fmla="*/ 864471 w 4443412"/>
              <a:gd name="connsiteY254" fmla="*/ 384572 h 3992562"/>
              <a:gd name="connsiteX255" fmla="*/ 926786 w 4443412"/>
              <a:gd name="connsiteY255" fmla="*/ 374650 h 3992562"/>
              <a:gd name="connsiteX256" fmla="*/ 1050622 w 4443412"/>
              <a:gd name="connsiteY256" fmla="*/ 354806 h 3992562"/>
              <a:gd name="connsiteX257" fmla="*/ 3575766 w 4443412"/>
              <a:gd name="connsiteY257" fmla="*/ 5160 h 3992562"/>
              <a:gd name="connsiteX258" fmla="*/ 3594817 w 4443412"/>
              <a:gd name="connsiteY258" fmla="*/ 3175 h 3992562"/>
              <a:gd name="connsiteX259" fmla="*/ 3613472 w 4443412"/>
              <a:gd name="connsiteY259" fmla="*/ 1588 h 3992562"/>
              <a:gd name="connsiteX260" fmla="*/ 3631333 w 4443412"/>
              <a:gd name="connsiteY260" fmla="*/ 397 h 399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4443412" h="3992562">
                <a:moveTo>
                  <a:pt x="3649988" y="0"/>
                </a:moveTo>
                <a:lnTo>
                  <a:pt x="3667849" y="0"/>
                </a:lnTo>
                <a:lnTo>
                  <a:pt x="3685710" y="397"/>
                </a:lnTo>
                <a:lnTo>
                  <a:pt x="3703174" y="1588"/>
                </a:lnTo>
                <a:lnTo>
                  <a:pt x="3720638" y="2381"/>
                </a:lnTo>
                <a:lnTo>
                  <a:pt x="3737705" y="4366"/>
                </a:lnTo>
                <a:lnTo>
                  <a:pt x="3755169" y="7144"/>
                </a:lnTo>
                <a:lnTo>
                  <a:pt x="3771839" y="9525"/>
                </a:lnTo>
                <a:lnTo>
                  <a:pt x="3788510" y="12303"/>
                </a:lnTo>
                <a:lnTo>
                  <a:pt x="3805180" y="16669"/>
                </a:lnTo>
                <a:lnTo>
                  <a:pt x="3821057" y="20638"/>
                </a:lnTo>
                <a:lnTo>
                  <a:pt x="3836933" y="25003"/>
                </a:lnTo>
                <a:lnTo>
                  <a:pt x="3853206" y="29369"/>
                </a:lnTo>
                <a:lnTo>
                  <a:pt x="3869083" y="34925"/>
                </a:lnTo>
                <a:lnTo>
                  <a:pt x="3884165" y="40481"/>
                </a:lnTo>
                <a:lnTo>
                  <a:pt x="3899645" y="46434"/>
                </a:lnTo>
                <a:lnTo>
                  <a:pt x="3914331" y="52784"/>
                </a:lnTo>
                <a:lnTo>
                  <a:pt x="3929016" y="59928"/>
                </a:lnTo>
                <a:lnTo>
                  <a:pt x="3943305" y="67072"/>
                </a:lnTo>
                <a:lnTo>
                  <a:pt x="3957991" y="74613"/>
                </a:lnTo>
                <a:lnTo>
                  <a:pt x="3971883" y="82550"/>
                </a:lnTo>
                <a:lnTo>
                  <a:pt x="3985774" y="90885"/>
                </a:lnTo>
                <a:lnTo>
                  <a:pt x="3999269" y="100013"/>
                </a:lnTo>
                <a:lnTo>
                  <a:pt x="4012764" y="108744"/>
                </a:lnTo>
                <a:lnTo>
                  <a:pt x="4025862" y="118269"/>
                </a:lnTo>
                <a:lnTo>
                  <a:pt x="4038167" y="127794"/>
                </a:lnTo>
                <a:lnTo>
                  <a:pt x="4050867" y="137716"/>
                </a:lnTo>
                <a:lnTo>
                  <a:pt x="4063172" y="148431"/>
                </a:lnTo>
                <a:lnTo>
                  <a:pt x="4075476" y="159147"/>
                </a:lnTo>
                <a:lnTo>
                  <a:pt x="4087383" y="170259"/>
                </a:lnTo>
                <a:lnTo>
                  <a:pt x="4098894" y="181769"/>
                </a:lnTo>
                <a:lnTo>
                  <a:pt x="4109610" y="193278"/>
                </a:lnTo>
                <a:lnTo>
                  <a:pt x="4120724" y="205184"/>
                </a:lnTo>
                <a:lnTo>
                  <a:pt x="4131043" y="217884"/>
                </a:lnTo>
                <a:lnTo>
                  <a:pt x="4141760" y="230188"/>
                </a:lnTo>
                <a:lnTo>
                  <a:pt x="4151683" y="243284"/>
                </a:lnTo>
                <a:lnTo>
                  <a:pt x="4161605" y="256381"/>
                </a:lnTo>
                <a:lnTo>
                  <a:pt x="4171131" y="269875"/>
                </a:lnTo>
                <a:lnTo>
                  <a:pt x="4180261" y="283766"/>
                </a:lnTo>
                <a:lnTo>
                  <a:pt x="4188993" y="297656"/>
                </a:lnTo>
                <a:lnTo>
                  <a:pt x="4197725" y="312341"/>
                </a:lnTo>
                <a:lnTo>
                  <a:pt x="4206059" y="326628"/>
                </a:lnTo>
                <a:lnTo>
                  <a:pt x="4213998" y="341313"/>
                </a:lnTo>
                <a:lnTo>
                  <a:pt x="4221539" y="355997"/>
                </a:lnTo>
                <a:lnTo>
                  <a:pt x="4229081" y="371475"/>
                </a:lnTo>
                <a:lnTo>
                  <a:pt x="4236225" y="386953"/>
                </a:lnTo>
                <a:lnTo>
                  <a:pt x="4242575" y="403225"/>
                </a:lnTo>
                <a:lnTo>
                  <a:pt x="4248926" y="419100"/>
                </a:lnTo>
                <a:lnTo>
                  <a:pt x="4254879" y="434975"/>
                </a:lnTo>
                <a:lnTo>
                  <a:pt x="4260437" y="451644"/>
                </a:lnTo>
                <a:lnTo>
                  <a:pt x="4265993" y="468709"/>
                </a:lnTo>
                <a:lnTo>
                  <a:pt x="4271153" y="484981"/>
                </a:lnTo>
                <a:lnTo>
                  <a:pt x="4275916" y="502444"/>
                </a:lnTo>
                <a:lnTo>
                  <a:pt x="4279885" y="519509"/>
                </a:lnTo>
                <a:lnTo>
                  <a:pt x="4283854" y="536972"/>
                </a:lnTo>
                <a:lnTo>
                  <a:pt x="4287823" y="554434"/>
                </a:lnTo>
                <a:lnTo>
                  <a:pt x="4290999" y="572294"/>
                </a:lnTo>
                <a:lnTo>
                  <a:pt x="4294173" y="590550"/>
                </a:lnTo>
                <a:lnTo>
                  <a:pt x="4296555" y="608806"/>
                </a:lnTo>
                <a:lnTo>
                  <a:pt x="4298539" y="627063"/>
                </a:lnTo>
                <a:lnTo>
                  <a:pt x="4300525" y="645319"/>
                </a:lnTo>
                <a:lnTo>
                  <a:pt x="4439840" y="2872581"/>
                </a:lnTo>
                <a:lnTo>
                  <a:pt x="4441825" y="2916634"/>
                </a:lnTo>
                <a:lnTo>
                  <a:pt x="4442618" y="2959100"/>
                </a:lnTo>
                <a:lnTo>
                  <a:pt x="4443412" y="3000375"/>
                </a:lnTo>
                <a:lnTo>
                  <a:pt x="4443412" y="3041650"/>
                </a:lnTo>
                <a:lnTo>
                  <a:pt x="4442618" y="3081337"/>
                </a:lnTo>
                <a:lnTo>
                  <a:pt x="4440633" y="3121025"/>
                </a:lnTo>
                <a:lnTo>
                  <a:pt x="4439443" y="3140472"/>
                </a:lnTo>
                <a:lnTo>
                  <a:pt x="4437855" y="3159918"/>
                </a:lnTo>
                <a:lnTo>
                  <a:pt x="4435871" y="3179365"/>
                </a:lnTo>
                <a:lnTo>
                  <a:pt x="4433489" y="3198812"/>
                </a:lnTo>
                <a:lnTo>
                  <a:pt x="4430711" y="3218259"/>
                </a:lnTo>
                <a:lnTo>
                  <a:pt x="4427933" y="3237309"/>
                </a:lnTo>
                <a:lnTo>
                  <a:pt x="4424757" y="3256756"/>
                </a:lnTo>
                <a:lnTo>
                  <a:pt x="4420788" y="3276203"/>
                </a:lnTo>
                <a:lnTo>
                  <a:pt x="4416819" y="3295253"/>
                </a:lnTo>
                <a:lnTo>
                  <a:pt x="4412453" y="3314700"/>
                </a:lnTo>
                <a:lnTo>
                  <a:pt x="4407293" y="3334147"/>
                </a:lnTo>
                <a:lnTo>
                  <a:pt x="4401737" y="3353593"/>
                </a:lnTo>
                <a:lnTo>
                  <a:pt x="4395783" y="3373040"/>
                </a:lnTo>
                <a:lnTo>
                  <a:pt x="4389432" y="3392487"/>
                </a:lnTo>
                <a:lnTo>
                  <a:pt x="4382288" y="3412331"/>
                </a:lnTo>
                <a:lnTo>
                  <a:pt x="4374747" y="3432175"/>
                </a:lnTo>
                <a:lnTo>
                  <a:pt x="4366809" y="3452018"/>
                </a:lnTo>
                <a:lnTo>
                  <a:pt x="4358473" y="3472259"/>
                </a:lnTo>
                <a:lnTo>
                  <a:pt x="4349344" y="3492500"/>
                </a:lnTo>
                <a:lnTo>
                  <a:pt x="4339819" y="3513137"/>
                </a:lnTo>
                <a:lnTo>
                  <a:pt x="4329499" y="3534172"/>
                </a:lnTo>
                <a:lnTo>
                  <a:pt x="4318385" y="3554809"/>
                </a:lnTo>
                <a:lnTo>
                  <a:pt x="4306875" y="3575447"/>
                </a:lnTo>
                <a:lnTo>
                  <a:pt x="4294967" y="3595290"/>
                </a:lnTo>
                <a:lnTo>
                  <a:pt x="4283060" y="3615531"/>
                </a:lnTo>
                <a:lnTo>
                  <a:pt x="4269962" y="3634978"/>
                </a:lnTo>
                <a:lnTo>
                  <a:pt x="4256864" y="3654028"/>
                </a:lnTo>
                <a:lnTo>
                  <a:pt x="4242972" y="3672284"/>
                </a:lnTo>
                <a:lnTo>
                  <a:pt x="4229081" y="3690937"/>
                </a:lnTo>
                <a:lnTo>
                  <a:pt x="4214791" y="3708797"/>
                </a:lnTo>
                <a:lnTo>
                  <a:pt x="4199709" y="3726259"/>
                </a:lnTo>
                <a:lnTo>
                  <a:pt x="4184627" y="3743325"/>
                </a:lnTo>
                <a:lnTo>
                  <a:pt x="4168750" y="3760390"/>
                </a:lnTo>
                <a:lnTo>
                  <a:pt x="4152873" y="3776265"/>
                </a:lnTo>
                <a:lnTo>
                  <a:pt x="4136203" y="3792140"/>
                </a:lnTo>
                <a:lnTo>
                  <a:pt x="4119136" y="3807222"/>
                </a:lnTo>
                <a:lnTo>
                  <a:pt x="4101672" y="3822303"/>
                </a:lnTo>
                <a:lnTo>
                  <a:pt x="4083811" y="3836193"/>
                </a:lnTo>
                <a:lnTo>
                  <a:pt x="4065950" y="3850084"/>
                </a:lnTo>
                <a:lnTo>
                  <a:pt x="4047295" y="3863181"/>
                </a:lnTo>
                <a:lnTo>
                  <a:pt x="4028244" y="3875484"/>
                </a:lnTo>
                <a:lnTo>
                  <a:pt x="4008795" y="3888184"/>
                </a:lnTo>
                <a:lnTo>
                  <a:pt x="3989347" y="3899693"/>
                </a:lnTo>
                <a:lnTo>
                  <a:pt x="3969501" y="3910012"/>
                </a:lnTo>
                <a:lnTo>
                  <a:pt x="3948862" y="3920728"/>
                </a:lnTo>
                <a:lnTo>
                  <a:pt x="3927825" y="3930253"/>
                </a:lnTo>
                <a:lnTo>
                  <a:pt x="3907186" y="3938984"/>
                </a:lnTo>
                <a:lnTo>
                  <a:pt x="3885356" y="3947715"/>
                </a:lnTo>
                <a:lnTo>
                  <a:pt x="3863526" y="3955256"/>
                </a:lnTo>
                <a:lnTo>
                  <a:pt x="3840902" y="3962400"/>
                </a:lnTo>
                <a:lnTo>
                  <a:pt x="3818675" y="3968750"/>
                </a:lnTo>
                <a:lnTo>
                  <a:pt x="3795654" y="3973909"/>
                </a:lnTo>
                <a:lnTo>
                  <a:pt x="3768664" y="3980259"/>
                </a:lnTo>
                <a:lnTo>
                  <a:pt x="3741277" y="3984625"/>
                </a:lnTo>
                <a:lnTo>
                  <a:pt x="3714287" y="3988197"/>
                </a:lnTo>
                <a:lnTo>
                  <a:pt x="3686901" y="3990578"/>
                </a:lnTo>
                <a:lnTo>
                  <a:pt x="3659117" y="3992165"/>
                </a:lnTo>
                <a:lnTo>
                  <a:pt x="3631730" y="3992562"/>
                </a:lnTo>
                <a:lnTo>
                  <a:pt x="3604343" y="3992562"/>
                </a:lnTo>
                <a:lnTo>
                  <a:pt x="3576560" y="3990975"/>
                </a:lnTo>
                <a:lnTo>
                  <a:pt x="3548379" y="3988990"/>
                </a:lnTo>
                <a:lnTo>
                  <a:pt x="3520595" y="3986609"/>
                </a:lnTo>
                <a:lnTo>
                  <a:pt x="3492415" y="3982640"/>
                </a:lnTo>
                <a:lnTo>
                  <a:pt x="3464631" y="3978672"/>
                </a:lnTo>
                <a:lnTo>
                  <a:pt x="3436053" y="3973115"/>
                </a:lnTo>
                <a:lnTo>
                  <a:pt x="3407476" y="3967559"/>
                </a:lnTo>
                <a:lnTo>
                  <a:pt x="3379295" y="3961209"/>
                </a:lnTo>
                <a:lnTo>
                  <a:pt x="3350321" y="3954065"/>
                </a:lnTo>
                <a:lnTo>
                  <a:pt x="3321346" y="3946128"/>
                </a:lnTo>
                <a:lnTo>
                  <a:pt x="3291975" y="3938190"/>
                </a:lnTo>
                <a:lnTo>
                  <a:pt x="3263001" y="3929062"/>
                </a:lnTo>
                <a:lnTo>
                  <a:pt x="3233232" y="3919537"/>
                </a:lnTo>
                <a:lnTo>
                  <a:pt x="3203464" y="3910012"/>
                </a:lnTo>
                <a:lnTo>
                  <a:pt x="3173299" y="3899693"/>
                </a:lnTo>
                <a:lnTo>
                  <a:pt x="3112571" y="3878262"/>
                </a:lnTo>
                <a:lnTo>
                  <a:pt x="3051050" y="3855243"/>
                </a:lnTo>
                <a:lnTo>
                  <a:pt x="2988735" y="3831034"/>
                </a:lnTo>
                <a:lnTo>
                  <a:pt x="2860533" y="3780631"/>
                </a:lnTo>
                <a:lnTo>
                  <a:pt x="818429" y="2887662"/>
                </a:lnTo>
                <a:lnTo>
                  <a:pt x="753733" y="2858294"/>
                </a:lnTo>
                <a:lnTo>
                  <a:pt x="686655" y="2828131"/>
                </a:lnTo>
                <a:lnTo>
                  <a:pt x="617593" y="2797175"/>
                </a:lnTo>
                <a:lnTo>
                  <a:pt x="582665" y="2781300"/>
                </a:lnTo>
                <a:lnTo>
                  <a:pt x="548133" y="2765425"/>
                </a:lnTo>
                <a:lnTo>
                  <a:pt x="513205" y="2748359"/>
                </a:lnTo>
                <a:lnTo>
                  <a:pt x="479071" y="2730897"/>
                </a:lnTo>
                <a:lnTo>
                  <a:pt x="444937" y="2712640"/>
                </a:lnTo>
                <a:lnTo>
                  <a:pt x="410803" y="2694384"/>
                </a:lnTo>
                <a:lnTo>
                  <a:pt x="377859" y="2675334"/>
                </a:lnTo>
                <a:lnTo>
                  <a:pt x="345709" y="2655490"/>
                </a:lnTo>
                <a:lnTo>
                  <a:pt x="313559" y="2634853"/>
                </a:lnTo>
                <a:lnTo>
                  <a:pt x="298080" y="2623740"/>
                </a:lnTo>
                <a:lnTo>
                  <a:pt x="282600" y="2613422"/>
                </a:lnTo>
                <a:lnTo>
                  <a:pt x="267518" y="2602309"/>
                </a:lnTo>
                <a:lnTo>
                  <a:pt x="252832" y="2590800"/>
                </a:lnTo>
                <a:lnTo>
                  <a:pt x="238146" y="2579290"/>
                </a:lnTo>
                <a:lnTo>
                  <a:pt x="223858" y="2567781"/>
                </a:lnTo>
                <a:lnTo>
                  <a:pt x="209569" y="2555875"/>
                </a:lnTo>
                <a:lnTo>
                  <a:pt x="196074" y="2543572"/>
                </a:lnTo>
                <a:lnTo>
                  <a:pt x="182579" y="2530872"/>
                </a:lnTo>
                <a:lnTo>
                  <a:pt x="169878" y="2518569"/>
                </a:lnTo>
                <a:lnTo>
                  <a:pt x="157177" y="2505472"/>
                </a:lnTo>
                <a:lnTo>
                  <a:pt x="144873" y="2491978"/>
                </a:lnTo>
                <a:lnTo>
                  <a:pt x="133362" y="2478484"/>
                </a:lnTo>
                <a:lnTo>
                  <a:pt x="121852" y="2464594"/>
                </a:lnTo>
                <a:lnTo>
                  <a:pt x="110738" y="2450703"/>
                </a:lnTo>
                <a:lnTo>
                  <a:pt x="100419" y="2436019"/>
                </a:lnTo>
                <a:lnTo>
                  <a:pt x="89702" y="2421731"/>
                </a:lnTo>
                <a:lnTo>
                  <a:pt x="80573" y="2406650"/>
                </a:lnTo>
                <a:lnTo>
                  <a:pt x="71047" y="2391172"/>
                </a:lnTo>
                <a:lnTo>
                  <a:pt x="62315" y="2375297"/>
                </a:lnTo>
                <a:lnTo>
                  <a:pt x="54377" y="2359025"/>
                </a:lnTo>
                <a:lnTo>
                  <a:pt x="46439" y="2343150"/>
                </a:lnTo>
                <a:lnTo>
                  <a:pt x="39294" y="2326084"/>
                </a:lnTo>
                <a:lnTo>
                  <a:pt x="32944" y="2309415"/>
                </a:lnTo>
                <a:lnTo>
                  <a:pt x="26990" y="2292350"/>
                </a:lnTo>
                <a:lnTo>
                  <a:pt x="21433" y="2274094"/>
                </a:lnTo>
                <a:lnTo>
                  <a:pt x="16670" y="2256234"/>
                </a:lnTo>
                <a:lnTo>
                  <a:pt x="11908" y="2237978"/>
                </a:lnTo>
                <a:lnTo>
                  <a:pt x="8335" y="2218928"/>
                </a:lnTo>
                <a:lnTo>
                  <a:pt x="5557" y="2199878"/>
                </a:lnTo>
                <a:lnTo>
                  <a:pt x="3176" y="2180034"/>
                </a:lnTo>
                <a:lnTo>
                  <a:pt x="1588" y="2159794"/>
                </a:lnTo>
                <a:lnTo>
                  <a:pt x="397" y="2139553"/>
                </a:lnTo>
                <a:lnTo>
                  <a:pt x="0" y="2118915"/>
                </a:lnTo>
                <a:lnTo>
                  <a:pt x="0" y="1397794"/>
                </a:lnTo>
                <a:lnTo>
                  <a:pt x="0" y="1352153"/>
                </a:lnTo>
                <a:lnTo>
                  <a:pt x="397" y="1307703"/>
                </a:lnTo>
                <a:lnTo>
                  <a:pt x="1985" y="1263253"/>
                </a:lnTo>
                <a:lnTo>
                  <a:pt x="3572" y="1219200"/>
                </a:lnTo>
                <a:lnTo>
                  <a:pt x="6351" y="1176338"/>
                </a:lnTo>
                <a:lnTo>
                  <a:pt x="8335" y="1154509"/>
                </a:lnTo>
                <a:lnTo>
                  <a:pt x="10320" y="1133475"/>
                </a:lnTo>
                <a:lnTo>
                  <a:pt x="13098" y="1112044"/>
                </a:lnTo>
                <a:lnTo>
                  <a:pt x="15877" y="1091009"/>
                </a:lnTo>
                <a:lnTo>
                  <a:pt x="19052" y="1069975"/>
                </a:lnTo>
                <a:lnTo>
                  <a:pt x="23021" y="1048941"/>
                </a:lnTo>
                <a:lnTo>
                  <a:pt x="26990" y="1027906"/>
                </a:lnTo>
                <a:lnTo>
                  <a:pt x="31356" y="1007666"/>
                </a:lnTo>
                <a:lnTo>
                  <a:pt x="36516" y="986631"/>
                </a:lnTo>
                <a:lnTo>
                  <a:pt x="42073" y="965994"/>
                </a:lnTo>
                <a:lnTo>
                  <a:pt x="48026" y="945753"/>
                </a:lnTo>
                <a:lnTo>
                  <a:pt x="54377" y="925513"/>
                </a:lnTo>
                <a:lnTo>
                  <a:pt x="61918" y="905272"/>
                </a:lnTo>
                <a:lnTo>
                  <a:pt x="69856" y="885031"/>
                </a:lnTo>
                <a:lnTo>
                  <a:pt x="77795" y="865188"/>
                </a:lnTo>
                <a:lnTo>
                  <a:pt x="87321" y="845344"/>
                </a:lnTo>
                <a:lnTo>
                  <a:pt x="96846" y="825500"/>
                </a:lnTo>
                <a:lnTo>
                  <a:pt x="107166" y="805656"/>
                </a:lnTo>
                <a:lnTo>
                  <a:pt x="118676" y="786209"/>
                </a:lnTo>
                <a:lnTo>
                  <a:pt x="130981" y="766763"/>
                </a:lnTo>
                <a:lnTo>
                  <a:pt x="143285" y="747713"/>
                </a:lnTo>
                <a:lnTo>
                  <a:pt x="156780" y="728266"/>
                </a:lnTo>
                <a:lnTo>
                  <a:pt x="166703" y="715169"/>
                </a:lnTo>
                <a:lnTo>
                  <a:pt x="176625" y="702469"/>
                </a:lnTo>
                <a:lnTo>
                  <a:pt x="187342" y="689769"/>
                </a:lnTo>
                <a:lnTo>
                  <a:pt x="197265" y="677863"/>
                </a:lnTo>
                <a:lnTo>
                  <a:pt x="208378" y="666353"/>
                </a:lnTo>
                <a:lnTo>
                  <a:pt x="219095" y="654844"/>
                </a:lnTo>
                <a:lnTo>
                  <a:pt x="230208" y="643731"/>
                </a:lnTo>
                <a:lnTo>
                  <a:pt x="241322" y="633016"/>
                </a:lnTo>
                <a:lnTo>
                  <a:pt x="252832" y="622697"/>
                </a:lnTo>
                <a:lnTo>
                  <a:pt x="264343" y="612378"/>
                </a:lnTo>
                <a:lnTo>
                  <a:pt x="276250" y="602853"/>
                </a:lnTo>
                <a:lnTo>
                  <a:pt x="288157" y="593328"/>
                </a:lnTo>
                <a:lnTo>
                  <a:pt x="300065" y="583803"/>
                </a:lnTo>
                <a:lnTo>
                  <a:pt x="312766" y="575072"/>
                </a:lnTo>
                <a:lnTo>
                  <a:pt x="325070" y="566341"/>
                </a:lnTo>
                <a:lnTo>
                  <a:pt x="337374" y="558006"/>
                </a:lnTo>
                <a:lnTo>
                  <a:pt x="350472" y="550069"/>
                </a:lnTo>
                <a:lnTo>
                  <a:pt x="363570" y="542131"/>
                </a:lnTo>
                <a:lnTo>
                  <a:pt x="390163" y="527050"/>
                </a:lnTo>
                <a:lnTo>
                  <a:pt x="417153" y="513159"/>
                </a:lnTo>
                <a:lnTo>
                  <a:pt x="444540" y="499666"/>
                </a:lnTo>
                <a:lnTo>
                  <a:pt x="472324" y="487363"/>
                </a:lnTo>
                <a:lnTo>
                  <a:pt x="500504" y="475853"/>
                </a:lnTo>
                <a:lnTo>
                  <a:pt x="529479" y="465534"/>
                </a:lnTo>
                <a:lnTo>
                  <a:pt x="558850" y="455613"/>
                </a:lnTo>
                <a:lnTo>
                  <a:pt x="588221" y="446088"/>
                </a:lnTo>
                <a:lnTo>
                  <a:pt x="618387" y="437753"/>
                </a:lnTo>
                <a:lnTo>
                  <a:pt x="648155" y="429022"/>
                </a:lnTo>
                <a:lnTo>
                  <a:pt x="678717" y="421481"/>
                </a:lnTo>
                <a:lnTo>
                  <a:pt x="709279" y="414734"/>
                </a:lnTo>
                <a:lnTo>
                  <a:pt x="740238" y="407988"/>
                </a:lnTo>
                <a:lnTo>
                  <a:pt x="771197" y="401638"/>
                </a:lnTo>
                <a:lnTo>
                  <a:pt x="802156" y="395684"/>
                </a:lnTo>
                <a:lnTo>
                  <a:pt x="864471" y="384572"/>
                </a:lnTo>
                <a:lnTo>
                  <a:pt x="926786" y="374650"/>
                </a:lnTo>
                <a:lnTo>
                  <a:pt x="1050622" y="354806"/>
                </a:lnTo>
                <a:lnTo>
                  <a:pt x="3575766" y="5160"/>
                </a:lnTo>
                <a:lnTo>
                  <a:pt x="3594817" y="3175"/>
                </a:lnTo>
                <a:lnTo>
                  <a:pt x="3613472" y="1588"/>
                </a:lnTo>
                <a:lnTo>
                  <a:pt x="3631333" y="39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GB" dirty="0"/>
              <a:t>Insert your photo</a:t>
            </a:r>
          </a:p>
        </p:txBody>
      </p:sp>
    </p:spTree>
    <p:extLst>
      <p:ext uri="{BB962C8B-B14F-4D97-AF65-F5344CB8AC3E}">
        <p14:creationId xmlns:p14="http://schemas.microsoft.com/office/powerpoint/2010/main" val="236451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800" b="1" baseline="0"/>
            </a:lvl1pPr>
          </a:lstStyle>
          <a:p>
            <a:pPr lvl="0"/>
            <a:r>
              <a:rPr lang="en-GB" noProof="0" dirty="0"/>
              <a:t>                                                          &lt;  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576472" y="2670166"/>
            <a:ext cx="4601584" cy="1178168"/>
          </a:xfrm>
        </p:spPr>
        <p:txBody>
          <a:bodyPr anchor="t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6265" y="4005062"/>
            <a:ext cx="460216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4" name="AutoShape 3"/>
          <p:cNvSpPr>
            <a:spLocks noChangeAspect="1" noChangeArrowheads="1" noTextEdit="1"/>
          </p:cNvSpPr>
          <p:nvPr userDrawn="1"/>
        </p:nvSpPr>
        <p:spPr bwMode="auto">
          <a:xfrm>
            <a:off x="4151322" y="1608141"/>
            <a:ext cx="3889375" cy="36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2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background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-1588"/>
            <a:ext cx="12192000" cy="6858000"/>
          </a:xfrm>
          <a:prstGeom prst="rect">
            <a:avLst/>
          </a:prstGeom>
          <a:solidFill>
            <a:schemeClr val="accent4"/>
          </a:solidFill>
        </p:spPr>
        <p:txBody>
          <a:bodyPr anchor="ctr">
            <a:normAutofit/>
          </a:bodyPr>
          <a:lstStyle>
            <a:lvl1pPr marL="0" indent="0" algn="l">
              <a:buNone/>
              <a:defRPr sz="1800" b="1" baseline="0"/>
            </a:lvl1pPr>
          </a:lstStyle>
          <a:p>
            <a:r>
              <a:rPr lang="en-GB" noProof="0" dirty="0"/>
              <a:t>                                       Insert your photo here &gt;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7970109" y="5495997"/>
            <a:ext cx="3541587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6022110" y="2458245"/>
            <a:ext cx="5489593" cy="1727779"/>
          </a:xfrm>
        </p:spPr>
        <p:txBody>
          <a:bodyPr anchor="b"/>
          <a:lstStyle>
            <a:lvl1pPr algn="r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6021664" y="4373324"/>
            <a:ext cx="5490033" cy="4989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100000"/>
              </a:lnSpc>
              <a:buNone/>
              <a:defRPr sz="18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330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-6348" y="1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2" y="705385"/>
            <a:ext cx="5956600" cy="1325563"/>
          </a:xfrm>
        </p:spPr>
        <p:txBody>
          <a:bodyPr anchor="b"/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576265" y="2277861"/>
            <a:ext cx="5957349" cy="864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aseline="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9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576481" y="5513064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rgbClr val="323232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© Amadeus IT Group and its affiliates and subsidiaries</a:t>
            </a:r>
            <a:endParaRPr lang="en-GB" noProof="0" dirty="0"/>
          </a:p>
        </p:txBody>
      </p:sp>
      <p:sp>
        <p:nvSpPr>
          <p:cNvPr id="11" name="Marcador de posición de imagen 17"/>
          <p:cNvSpPr>
            <a:spLocks noGrp="1"/>
          </p:cNvSpPr>
          <p:nvPr>
            <p:ph type="pic" sz="quarter" idx="16" hasCustomPrompt="1"/>
          </p:nvPr>
        </p:nvSpPr>
        <p:spPr>
          <a:xfrm>
            <a:off x="6487016" y="1433383"/>
            <a:ext cx="5708828" cy="5424615"/>
          </a:xfrm>
          <a:custGeom>
            <a:avLst/>
            <a:gdLst>
              <a:gd name="connsiteX0" fmla="*/ 5637046 w 7139966"/>
              <a:gd name="connsiteY0" fmla="*/ 946 h 5750830"/>
              <a:gd name="connsiteX1" fmla="*/ 6707626 w 7139966"/>
              <a:gd name="connsiteY1" fmla="*/ 810791 h 5750830"/>
              <a:gd name="connsiteX2" fmla="*/ 7139966 w 7139966"/>
              <a:gd name="connsiteY2" fmla="*/ 2214518 h 5750830"/>
              <a:gd name="connsiteX3" fmla="*/ 7139966 w 7139966"/>
              <a:gd name="connsiteY3" fmla="*/ 5750830 h 5750830"/>
              <a:gd name="connsiteX4" fmla="*/ 1951889 w 7139966"/>
              <a:gd name="connsiteY4" fmla="*/ 5750830 h 5750830"/>
              <a:gd name="connsiteX5" fmla="*/ 384658 w 7139966"/>
              <a:gd name="connsiteY5" fmla="*/ 4842007 h 5750830"/>
              <a:gd name="connsiteX6" fmla="*/ 96431 w 7139966"/>
              <a:gd name="connsiteY6" fmla="*/ 3690231 h 5750830"/>
              <a:gd name="connsiteX7" fmla="*/ 96431 w 7139966"/>
              <a:gd name="connsiteY7" fmla="*/ 2556452 h 5750830"/>
              <a:gd name="connsiteX8" fmla="*/ 1384443 w 7139966"/>
              <a:gd name="connsiteY8" fmla="*/ 1611635 h 5750830"/>
              <a:gd name="connsiteX9" fmla="*/ 5293515 w 7139966"/>
              <a:gd name="connsiteY9" fmla="*/ 72935 h 5750830"/>
              <a:gd name="connsiteX10" fmla="*/ 5637046 w 7139966"/>
              <a:gd name="connsiteY10" fmla="*/ 946 h 5750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9966" h="5750830">
                <a:moveTo>
                  <a:pt x="5637046" y="946"/>
                </a:moveTo>
                <a:cubicBezTo>
                  <a:pt x="6121252" y="-19930"/>
                  <a:pt x="6539307" y="306327"/>
                  <a:pt x="6707626" y="810791"/>
                </a:cubicBezTo>
                <a:cubicBezTo>
                  <a:pt x="6707626" y="810791"/>
                  <a:pt x="6707626" y="810791"/>
                  <a:pt x="7139966" y="2214518"/>
                </a:cubicBezTo>
                <a:lnTo>
                  <a:pt x="7139966" y="5750830"/>
                </a:lnTo>
                <a:cubicBezTo>
                  <a:pt x="7139966" y="5750830"/>
                  <a:pt x="7139966" y="5750830"/>
                  <a:pt x="1951889" y="5750830"/>
                </a:cubicBezTo>
                <a:cubicBezTo>
                  <a:pt x="1357422" y="5633853"/>
                  <a:pt x="555792" y="5543871"/>
                  <a:pt x="384658" y="4842007"/>
                </a:cubicBezTo>
                <a:cubicBezTo>
                  <a:pt x="384658" y="4842007"/>
                  <a:pt x="384658" y="4842007"/>
                  <a:pt x="96431" y="3690231"/>
                </a:cubicBezTo>
                <a:cubicBezTo>
                  <a:pt x="6360" y="3303306"/>
                  <a:pt x="-65696" y="2943376"/>
                  <a:pt x="96431" y="2556452"/>
                </a:cubicBezTo>
                <a:cubicBezTo>
                  <a:pt x="312601" y="2025555"/>
                  <a:pt x="880047" y="1827593"/>
                  <a:pt x="1384443" y="1611635"/>
                </a:cubicBezTo>
                <a:cubicBezTo>
                  <a:pt x="1384443" y="1611635"/>
                  <a:pt x="1384443" y="1611635"/>
                  <a:pt x="5293515" y="72935"/>
                </a:cubicBezTo>
                <a:cubicBezTo>
                  <a:pt x="5410044" y="29068"/>
                  <a:pt x="5525307" y="5764"/>
                  <a:pt x="5637046" y="946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Insert your picture here</a:t>
            </a:r>
          </a:p>
        </p:txBody>
      </p:sp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05AD77-2587-4622-A869-A64FC6FA7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800" y="148798"/>
            <a:ext cx="2492328" cy="801105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B92FBD-4695-40E1-BD21-3A08B630BB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054" y="1046297"/>
            <a:ext cx="837550" cy="3600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0D18FC-34DF-4EF0-9333-D1E5B5B3BE9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354" y="1046297"/>
            <a:ext cx="1080000" cy="360000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0D366315-751D-4825-9A0F-786BF7D273D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104" y="1046297"/>
            <a:ext cx="83721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4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NO photo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/>
          <p:nvPr userDrawn="1"/>
        </p:nvSpPr>
        <p:spPr>
          <a:xfrm>
            <a:off x="1905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>
            <a:off x="-21430" y="0"/>
            <a:ext cx="6740885" cy="6858000"/>
          </a:xfrm>
          <a:custGeom>
            <a:avLst/>
            <a:gdLst>
              <a:gd name="T0" fmla="*/ 1140 w 1200"/>
              <a:gd name="T1" fmla="*/ 388 h 988"/>
              <a:gd name="T2" fmla="*/ 1140 w 1200"/>
              <a:gd name="T3" fmla="*/ 388 h 988"/>
              <a:gd name="T4" fmla="*/ 1069 w 1200"/>
              <a:gd name="T5" fmla="*/ 7 h 988"/>
              <a:gd name="T6" fmla="*/ 1062 w 1200"/>
              <a:gd name="T7" fmla="*/ 0 h 988"/>
              <a:gd name="T8" fmla="*/ 0 w 1200"/>
              <a:gd name="T9" fmla="*/ 0 h 988"/>
              <a:gd name="T10" fmla="*/ 0 w 1200"/>
              <a:gd name="T11" fmla="*/ 988 h 988"/>
              <a:gd name="T12" fmla="*/ 479 w 1200"/>
              <a:gd name="T13" fmla="*/ 988 h 988"/>
              <a:gd name="T14" fmla="*/ 986 w 1200"/>
              <a:gd name="T15" fmla="*/ 561 h 988"/>
              <a:gd name="T16" fmla="*/ 1140 w 1200"/>
              <a:gd name="T17" fmla="*/ 388 h 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00" h="988">
                <a:moveTo>
                  <a:pt x="1140" y="388"/>
                </a:moveTo>
                <a:cubicBezTo>
                  <a:pt x="1140" y="388"/>
                  <a:pt x="1140" y="388"/>
                  <a:pt x="1140" y="388"/>
                </a:cubicBezTo>
                <a:cubicBezTo>
                  <a:pt x="1200" y="262"/>
                  <a:pt x="1167" y="104"/>
                  <a:pt x="1069" y="7"/>
                </a:cubicBezTo>
                <a:cubicBezTo>
                  <a:pt x="1067" y="4"/>
                  <a:pt x="1064" y="2"/>
                  <a:pt x="106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988"/>
                  <a:pt x="0" y="988"/>
                  <a:pt x="0" y="988"/>
                </a:cubicBezTo>
                <a:cubicBezTo>
                  <a:pt x="479" y="988"/>
                  <a:pt x="479" y="988"/>
                  <a:pt x="479" y="988"/>
                </a:cubicBezTo>
                <a:cubicBezTo>
                  <a:pt x="986" y="561"/>
                  <a:pt x="986" y="561"/>
                  <a:pt x="986" y="561"/>
                </a:cubicBezTo>
                <a:cubicBezTo>
                  <a:pt x="1045" y="511"/>
                  <a:pt x="1105" y="463"/>
                  <a:pt x="1140" y="388"/>
                </a:cubicBezTo>
                <a:close/>
              </a:path>
            </a:pathLst>
          </a:custGeom>
          <a:gradFill>
            <a:gsLst>
              <a:gs pos="0">
                <a:srgbClr val="005EB8"/>
              </a:gs>
              <a:gs pos="100000">
                <a:srgbClr val="00A9E0">
                  <a:alpha val="70999"/>
                </a:srgbClr>
              </a:gs>
            </a:gsLst>
            <a:lin ang="54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GB" sz="1350" noProof="0" dirty="0"/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950456" y="549276"/>
            <a:ext cx="5877064" cy="3213981"/>
          </a:xfrm>
        </p:spPr>
        <p:txBody>
          <a:bodyPr anchor="b"/>
          <a:lstStyle>
            <a:lvl1pPr algn="l">
              <a:lnSpc>
                <a:spcPct val="100000"/>
              </a:lnSpc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noProof="0" dirty="0"/>
              <a:t>Add your title here</a:t>
            </a:r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50249" y="3863657"/>
            <a:ext cx="4231352" cy="104575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 baseline="0">
                <a:solidFill>
                  <a:schemeClr val="bg1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GB" noProof="0" dirty="0"/>
              <a:t>Insert your subheading here to support your heading</a:t>
            </a:r>
          </a:p>
        </p:txBody>
      </p:sp>
      <p:sp>
        <p:nvSpPr>
          <p:cNvPr id="18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950258" y="5438785"/>
            <a:ext cx="2619201" cy="105886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Insert Author, </a:t>
            </a:r>
            <a:br>
              <a:rPr lang="en-GB" noProof="0" dirty="0"/>
            </a:br>
            <a:r>
              <a:rPr lang="en-GB" noProof="0" dirty="0"/>
              <a:t>department, </a:t>
            </a:r>
            <a:br>
              <a:rPr lang="en-GB" noProof="0" dirty="0"/>
            </a:br>
            <a:r>
              <a:rPr lang="en-GB" noProof="0" dirty="0"/>
              <a:t>date, place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34" name="Freeform 5"/>
          <p:cNvSpPr>
            <a:spLocks noEditPoints="1"/>
          </p:cNvSpPr>
          <p:nvPr userDrawn="1"/>
        </p:nvSpPr>
        <p:spPr bwMode="auto">
          <a:xfrm>
            <a:off x="10554900" y="410012"/>
            <a:ext cx="1267005" cy="175624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rgbClr val="005EB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06667" y="78246"/>
            <a:ext cx="605493" cy="435479"/>
            <a:chOff x="8344587" y="36245"/>
            <a:chExt cx="970405" cy="697927"/>
          </a:xfrm>
        </p:grpSpPr>
        <p:grpSp>
          <p:nvGrpSpPr>
            <p:cNvPr id="36" name="Group 35"/>
            <p:cNvGrpSpPr/>
            <p:nvPr userDrawn="1"/>
          </p:nvGrpSpPr>
          <p:grpSpPr>
            <a:xfrm>
              <a:off x="8545517" y="38794"/>
              <a:ext cx="474250" cy="493051"/>
              <a:chOff x="7818438" y="104441"/>
              <a:chExt cx="528649" cy="549607"/>
            </a:xfrm>
          </p:grpSpPr>
          <p:sp>
            <p:nvSpPr>
              <p:cNvPr id="39" name="Freeform 5"/>
              <p:cNvSpPr>
                <a:spLocks noEditPoints="1"/>
              </p:cNvSpPr>
              <p:nvPr userDrawn="1"/>
            </p:nvSpPr>
            <p:spPr bwMode="auto">
              <a:xfrm>
                <a:off x="7818438" y="214532"/>
                <a:ext cx="528649" cy="439516"/>
              </a:xfrm>
              <a:custGeom>
                <a:avLst/>
                <a:gdLst>
                  <a:gd name="T0" fmla="*/ 56 w 344"/>
                  <a:gd name="T1" fmla="*/ 0 h 286"/>
                  <a:gd name="T2" fmla="*/ 44 w 344"/>
                  <a:gd name="T3" fmla="*/ 2 h 286"/>
                  <a:gd name="T4" fmla="*/ 24 w 344"/>
                  <a:gd name="T5" fmla="*/ 10 h 286"/>
                  <a:gd name="T6" fmla="*/ 10 w 344"/>
                  <a:gd name="T7" fmla="*/ 26 h 286"/>
                  <a:gd name="T8" fmla="*/ 2 w 344"/>
                  <a:gd name="T9" fmla="*/ 46 h 286"/>
                  <a:gd name="T10" fmla="*/ 0 w 344"/>
                  <a:gd name="T11" fmla="*/ 230 h 286"/>
                  <a:gd name="T12" fmla="*/ 2 w 344"/>
                  <a:gd name="T13" fmla="*/ 242 h 286"/>
                  <a:gd name="T14" fmla="*/ 10 w 344"/>
                  <a:gd name="T15" fmla="*/ 262 h 286"/>
                  <a:gd name="T16" fmla="*/ 24 w 344"/>
                  <a:gd name="T17" fmla="*/ 278 h 286"/>
                  <a:gd name="T18" fmla="*/ 44 w 344"/>
                  <a:gd name="T19" fmla="*/ 286 h 286"/>
                  <a:gd name="T20" fmla="*/ 288 w 344"/>
                  <a:gd name="T21" fmla="*/ 286 h 286"/>
                  <a:gd name="T22" fmla="*/ 300 w 344"/>
                  <a:gd name="T23" fmla="*/ 286 h 286"/>
                  <a:gd name="T24" fmla="*/ 320 w 344"/>
                  <a:gd name="T25" fmla="*/ 278 h 286"/>
                  <a:gd name="T26" fmla="*/ 334 w 344"/>
                  <a:gd name="T27" fmla="*/ 262 h 286"/>
                  <a:gd name="T28" fmla="*/ 344 w 344"/>
                  <a:gd name="T29" fmla="*/ 242 h 286"/>
                  <a:gd name="T30" fmla="*/ 344 w 344"/>
                  <a:gd name="T31" fmla="*/ 58 h 286"/>
                  <a:gd name="T32" fmla="*/ 344 w 344"/>
                  <a:gd name="T33" fmla="*/ 46 h 286"/>
                  <a:gd name="T34" fmla="*/ 334 w 344"/>
                  <a:gd name="T35" fmla="*/ 26 h 286"/>
                  <a:gd name="T36" fmla="*/ 320 w 344"/>
                  <a:gd name="T37" fmla="*/ 10 h 286"/>
                  <a:gd name="T38" fmla="*/ 300 w 344"/>
                  <a:gd name="T39" fmla="*/ 2 h 286"/>
                  <a:gd name="T40" fmla="*/ 288 w 344"/>
                  <a:gd name="T41" fmla="*/ 0 h 286"/>
                  <a:gd name="T42" fmla="*/ 148 w 344"/>
                  <a:gd name="T43" fmla="*/ 142 h 286"/>
                  <a:gd name="T44" fmla="*/ 144 w 344"/>
                  <a:gd name="T45" fmla="*/ 136 h 286"/>
                  <a:gd name="T46" fmla="*/ 136 w 344"/>
                  <a:gd name="T47" fmla="*/ 122 h 286"/>
                  <a:gd name="T48" fmla="*/ 134 w 344"/>
                  <a:gd name="T49" fmla="*/ 112 h 286"/>
                  <a:gd name="T50" fmla="*/ 138 w 344"/>
                  <a:gd name="T51" fmla="*/ 98 h 286"/>
                  <a:gd name="T52" fmla="*/ 146 w 344"/>
                  <a:gd name="T53" fmla="*/ 88 h 286"/>
                  <a:gd name="T54" fmla="*/ 158 w 344"/>
                  <a:gd name="T55" fmla="*/ 80 h 286"/>
                  <a:gd name="T56" fmla="*/ 172 w 344"/>
                  <a:gd name="T57" fmla="*/ 76 h 286"/>
                  <a:gd name="T58" fmla="*/ 178 w 344"/>
                  <a:gd name="T59" fmla="*/ 78 h 286"/>
                  <a:gd name="T60" fmla="*/ 192 w 344"/>
                  <a:gd name="T61" fmla="*/ 82 h 286"/>
                  <a:gd name="T62" fmla="*/ 202 w 344"/>
                  <a:gd name="T63" fmla="*/ 92 h 286"/>
                  <a:gd name="T64" fmla="*/ 208 w 344"/>
                  <a:gd name="T65" fmla="*/ 106 h 286"/>
                  <a:gd name="T66" fmla="*/ 208 w 344"/>
                  <a:gd name="T67" fmla="*/ 112 h 286"/>
                  <a:gd name="T68" fmla="*/ 204 w 344"/>
                  <a:gd name="T69" fmla="*/ 128 h 286"/>
                  <a:gd name="T70" fmla="*/ 196 w 344"/>
                  <a:gd name="T71" fmla="*/ 140 h 286"/>
                  <a:gd name="T72" fmla="*/ 126 w 344"/>
                  <a:gd name="T73" fmla="*/ 22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4" h="286">
                    <a:moveTo>
                      <a:pt x="288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8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0" y="58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2" y="242"/>
                    </a:lnTo>
                    <a:lnTo>
                      <a:pt x="4" y="252"/>
                    </a:lnTo>
                    <a:lnTo>
                      <a:pt x="10" y="262"/>
                    </a:lnTo>
                    <a:lnTo>
                      <a:pt x="16" y="270"/>
                    </a:lnTo>
                    <a:lnTo>
                      <a:pt x="24" y="278"/>
                    </a:lnTo>
                    <a:lnTo>
                      <a:pt x="34" y="282"/>
                    </a:lnTo>
                    <a:lnTo>
                      <a:pt x="44" y="286"/>
                    </a:lnTo>
                    <a:lnTo>
                      <a:pt x="56" y="286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300" y="286"/>
                    </a:lnTo>
                    <a:lnTo>
                      <a:pt x="310" y="282"/>
                    </a:lnTo>
                    <a:lnTo>
                      <a:pt x="320" y="278"/>
                    </a:lnTo>
                    <a:lnTo>
                      <a:pt x="328" y="270"/>
                    </a:lnTo>
                    <a:lnTo>
                      <a:pt x="334" y="262"/>
                    </a:lnTo>
                    <a:lnTo>
                      <a:pt x="340" y="252"/>
                    </a:lnTo>
                    <a:lnTo>
                      <a:pt x="344" y="242"/>
                    </a:lnTo>
                    <a:lnTo>
                      <a:pt x="344" y="230"/>
                    </a:lnTo>
                    <a:lnTo>
                      <a:pt x="344" y="58"/>
                    </a:lnTo>
                    <a:lnTo>
                      <a:pt x="344" y="58"/>
                    </a:lnTo>
                    <a:lnTo>
                      <a:pt x="344" y="46"/>
                    </a:lnTo>
                    <a:lnTo>
                      <a:pt x="340" y="36"/>
                    </a:lnTo>
                    <a:lnTo>
                      <a:pt x="334" y="26"/>
                    </a:lnTo>
                    <a:lnTo>
                      <a:pt x="328" y="18"/>
                    </a:lnTo>
                    <a:lnTo>
                      <a:pt x="320" y="10"/>
                    </a:lnTo>
                    <a:lnTo>
                      <a:pt x="310" y="6"/>
                    </a:lnTo>
                    <a:lnTo>
                      <a:pt x="300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126" y="228"/>
                    </a:moveTo>
                    <a:lnTo>
                      <a:pt x="148" y="142"/>
                    </a:lnTo>
                    <a:lnTo>
                      <a:pt x="148" y="142"/>
                    </a:lnTo>
                    <a:lnTo>
                      <a:pt x="144" y="136"/>
                    </a:lnTo>
                    <a:lnTo>
                      <a:pt x="138" y="130"/>
                    </a:lnTo>
                    <a:lnTo>
                      <a:pt x="136" y="122"/>
                    </a:lnTo>
                    <a:lnTo>
                      <a:pt x="134" y="112"/>
                    </a:lnTo>
                    <a:lnTo>
                      <a:pt x="134" y="112"/>
                    </a:lnTo>
                    <a:lnTo>
                      <a:pt x="136" y="106"/>
                    </a:lnTo>
                    <a:lnTo>
                      <a:pt x="138" y="98"/>
                    </a:lnTo>
                    <a:lnTo>
                      <a:pt x="142" y="92"/>
                    </a:lnTo>
                    <a:lnTo>
                      <a:pt x="146" y="88"/>
                    </a:lnTo>
                    <a:lnTo>
                      <a:pt x="152" y="82"/>
                    </a:lnTo>
                    <a:lnTo>
                      <a:pt x="158" y="80"/>
                    </a:lnTo>
                    <a:lnTo>
                      <a:pt x="164" y="78"/>
                    </a:lnTo>
                    <a:lnTo>
                      <a:pt x="172" y="76"/>
                    </a:lnTo>
                    <a:lnTo>
                      <a:pt x="172" y="76"/>
                    </a:lnTo>
                    <a:lnTo>
                      <a:pt x="178" y="78"/>
                    </a:lnTo>
                    <a:lnTo>
                      <a:pt x="186" y="80"/>
                    </a:lnTo>
                    <a:lnTo>
                      <a:pt x="192" y="82"/>
                    </a:lnTo>
                    <a:lnTo>
                      <a:pt x="198" y="88"/>
                    </a:lnTo>
                    <a:lnTo>
                      <a:pt x="202" y="92"/>
                    </a:lnTo>
                    <a:lnTo>
                      <a:pt x="204" y="98"/>
                    </a:lnTo>
                    <a:lnTo>
                      <a:pt x="208" y="106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6" y="120"/>
                    </a:lnTo>
                    <a:lnTo>
                      <a:pt x="204" y="128"/>
                    </a:lnTo>
                    <a:lnTo>
                      <a:pt x="200" y="134"/>
                    </a:lnTo>
                    <a:lnTo>
                      <a:pt x="196" y="140"/>
                    </a:lnTo>
                    <a:lnTo>
                      <a:pt x="220" y="228"/>
                    </a:lnTo>
                    <a:lnTo>
                      <a:pt x="126" y="2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6"/>
              <p:cNvSpPr>
                <a:spLocks/>
              </p:cNvSpPr>
              <p:nvPr userDrawn="1"/>
            </p:nvSpPr>
            <p:spPr bwMode="auto">
              <a:xfrm>
                <a:off x="7961310" y="104441"/>
                <a:ext cx="252031" cy="86059"/>
              </a:xfrm>
              <a:custGeom>
                <a:avLst/>
                <a:gdLst>
                  <a:gd name="T0" fmla="*/ 20 w 164"/>
                  <a:gd name="T1" fmla="*/ 56 h 56"/>
                  <a:gd name="T2" fmla="*/ 20 w 164"/>
                  <a:gd name="T3" fmla="*/ 56 h 56"/>
                  <a:gd name="T4" fmla="*/ 22 w 164"/>
                  <a:gd name="T5" fmla="*/ 46 h 56"/>
                  <a:gd name="T6" fmla="*/ 26 w 164"/>
                  <a:gd name="T7" fmla="*/ 36 h 56"/>
                  <a:gd name="T8" fmla="*/ 30 w 164"/>
                  <a:gd name="T9" fmla="*/ 30 h 56"/>
                  <a:gd name="T10" fmla="*/ 36 w 164"/>
                  <a:gd name="T11" fmla="*/ 26 h 56"/>
                  <a:gd name="T12" fmla="*/ 42 w 164"/>
                  <a:gd name="T13" fmla="*/ 22 h 56"/>
                  <a:gd name="T14" fmla="*/ 54 w 164"/>
                  <a:gd name="T15" fmla="*/ 20 h 56"/>
                  <a:gd name="T16" fmla="*/ 82 w 164"/>
                  <a:gd name="T17" fmla="*/ 20 h 56"/>
                  <a:gd name="T18" fmla="*/ 82 w 164"/>
                  <a:gd name="T19" fmla="*/ 20 h 56"/>
                  <a:gd name="T20" fmla="*/ 112 w 164"/>
                  <a:gd name="T21" fmla="*/ 20 h 56"/>
                  <a:gd name="T22" fmla="*/ 122 w 164"/>
                  <a:gd name="T23" fmla="*/ 22 h 56"/>
                  <a:gd name="T24" fmla="*/ 130 w 164"/>
                  <a:gd name="T25" fmla="*/ 26 h 56"/>
                  <a:gd name="T26" fmla="*/ 136 w 164"/>
                  <a:gd name="T27" fmla="*/ 30 h 56"/>
                  <a:gd name="T28" fmla="*/ 140 w 164"/>
                  <a:gd name="T29" fmla="*/ 36 h 56"/>
                  <a:gd name="T30" fmla="*/ 142 w 164"/>
                  <a:gd name="T31" fmla="*/ 46 h 56"/>
                  <a:gd name="T32" fmla="*/ 144 w 164"/>
                  <a:gd name="T33" fmla="*/ 56 h 56"/>
                  <a:gd name="T34" fmla="*/ 164 w 164"/>
                  <a:gd name="T35" fmla="*/ 56 h 56"/>
                  <a:gd name="T36" fmla="*/ 164 w 164"/>
                  <a:gd name="T37" fmla="*/ 56 h 56"/>
                  <a:gd name="T38" fmla="*/ 162 w 164"/>
                  <a:gd name="T39" fmla="*/ 38 h 56"/>
                  <a:gd name="T40" fmla="*/ 156 w 164"/>
                  <a:gd name="T41" fmla="*/ 24 h 56"/>
                  <a:gd name="T42" fmla="*/ 148 w 164"/>
                  <a:gd name="T43" fmla="*/ 14 h 56"/>
                  <a:gd name="T44" fmla="*/ 138 w 164"/>
                  <a:gd name="T45" fmla="*/ 6 h 56"/>
                  <a:gd name="T46" fmla="*/ 126 w 164"/>
                  <a:gd name="T47" fmla="*/ 2 h 56"/>
                  <a:gd name="T48" fmla="*/ 112 w 164"/>
                  <a:gd name="T49" fmla="*/ 0 h 56"/>
                  <a:gd name="T50" fmla="*/ 82 w 164"/>
                  <a:gd name="T51" fmla="*/ 0 h 56"/>
                  <a:gd name="T52" fmla="*/ 82 w 164"/>
                  <a:gd name="T53" fmla="*/ 0 h 56"/>
                  <a:gd name="T54" fmla="*/ 52 w 164"/>
                  <a:gd name="T55" fmla="*/ 0 h 56"/>
                  <a:gd name="T56" fmla="*/ 38 w 164"/>
                  <a:gd name="T57" fmla="*/ 2 h 56"/>
                  <a:gd name="T58" fmla="*/ 26 w 164"/>
                  <a:gd name="T59" fmla="*/ 6 h 56"/>
                  <a:gd name="T60" fmla="*/ 16 w 164"/>
                  <a:gd name="T61" fmla="*/ 14 h 56"/>
                  <a:gd name="T62" fmla="*/ 8 w 164"/>
                  <a:gd name="T63" fmla="*/ 24 h 56"/>
                  <a:gd name="T64" fmla="*/ 2 w 164"/>
                  <a:gd name="T65" fmla="*/ 38 h 56"/>
                  <a:gd name="T66" fmla="*/ 0 w 164"/>
                  <a:gd name="T67" fmla="*/ 56 h 56"/>
                  <a:gd name="T68" fmla="*/ 20 w 164"/>
                  <a:gd name="T6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56">
                    <a:moveTo>
                      <a:pt x="20" y="56"/>
                    </a:moveTo>
                    <a:lnTo>
                      <a:pt x="20" y="56"/>
                    </a:lnTo>
                    <a:lnTo>
                      <a:pt x="22" y="46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4" y="20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112" y="20"/>
                    </a:lnTo>
                    <a:lnTo>
                      <a:pt x="122" y="22"/>
                    </a:lnTo>
                    <a:lnTo>
                      <a:pt x="130" y="26"/>
                    </a:lnTo>
                    <a:lnTo>
                      <a:pt x="136" y="30"/>
                    </a:lnTo>
                    <a:lnTo>
                      <a:pt x="140" y="36"/>
                    </a:lnTo>
                    <a:lnTo>
                      <a:pt x="142" y="46"/>
                    </a:lnTo>
                    <a:lnTo>
                      <a:pt x="144" y="56"/>
                    </a:lnTo>
                    <a:lnTo>
                      <a:pt x="164" y="56"/>
                    </a:lnTo>
                    <a:lnTo>
                      <a:pt x="164" y="56"/>
                    </a:lnTo>
                    <a:lnTo>
                      <a:pt x="162" y="38"/>
                    </a:lnTo>
                    <a:lnTo>
                      <a:pt x="156" y="24"/>
                    </a:lnTo>
                    <a:lnTo>
                      <a:pt x="148" y="14"/>
                    </a:lnTo>
                    <a:lnTo>
                      <a:pt x="138" y="6"/>
                    </a:lnTo>
                    <a:lnTo>
                      <a:pt x="126" y="2"/>
                    </a:lnTo>
                    <a:lnTo>
                      <a:pt x="112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52" y="0"/>
                    </a:lnTo>
                    <a:lnTo>
                      <a:pt x="38" y="2"/>
                    </a:lnTo>
                    <a:lnTo>
                      <a:pt x="26" y="6"/>
                    </a:lnTo>
                    <a:lnTo>
                      <a:pt x="16" y="14"/>
                    </a:lnTo>
                    <a:lnTo>
                      <a:pt x="8" y="24"/>
                    </a:lnTo>
                    <a:lnTo>
                      <a:pt x="2" y="38"/>
                    </a:lnTo>
                    <a:lnTo>
                      <a:pt x="0" y="56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37" name="TextBox 36"/>
            <p:cNvSpPr txBox="1"/>
            <p:nvPr userDrawn="1"/>
          </p:nvSpPr>
          <p:spPr>
            <a:xfrm rot="16200000">
              <a:off x="8191736" y="194794"/>
              <a:ext cx="563729" cy="2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" dirty="0">
                  <a:solidFill>
                    <a:schemeClr val="bg1"/>
                  </a:solidFill>
                </a:rPr>
                <a:t>Strictly</a:t>
              </a:r>
              <a:endParaRPr lang="en-GB" sz="51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8344587" y="462877"/>
              <a:ext cx="970405" cy="27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b="1" dirty="0">
                  <a:solidFill>
                    <a:schemeClr val="bg1"/>
                  </a:solidFill>
                </a:rPr>
                <a:t>CONFIDENTIAL</a:t>
              </a:r>
              <a:endParaRPr lang="en-GB" sz="58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1782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65">
          <p15:clr>
            <a:srgbClr val="FBAE40"/>
          </p15:clr>
        </p15:guide>
        <p15:guide id="2" orient="horz" pos="34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6348" y="0"/>
            <a:ext cx="1219835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noProof="0" dirty="0"/>
          </a:p>
        </p:txBody>
      </p:sp>
      <p:sp>
        <p:nvSpPr>
          <p:cNvPr id="100" name="Picture Placeholder 99"/>
          <p:cNvSpPr>
            <a:spLocks noGrp="1"/>
          </p:cNvSpPr>
          <p:nvPr>
            <p:ph type="pic" sz="quarter" idx="14" hasCustomPrompt="1"/>
          </p:nvPr>
        </p:nvSpPr>
        <p:spPr>
          <a:xfrm>
            <a:off x="-6348" y="1436912"/>
            <a:ext cx="12198351" cy="5421092"/>
          </a:xfrm>
          <a:custGeom>
            <a:avLst/>
            <a:gdLst>
              <a:gd name="connsiteX0" fmla="*/ 12198350 w 12198350"/>
              <a:gd name="connsiteY0" fmla="*/ 0 h 6303963"/>
              <a:gd name="connsiteX1" fmla="*/ 12198350 w 12198350"/>
              <a:gd name="connsiteY1" fmla="*/ 6303963 h 6303963"/>
              <a:gd name="connsiteX2" fmla="*/ 0 w 12198350"/>
              <a:gd name="connsiteY2" fmla="*/ 6303963 h 6303963"/>
              <a:gd name="connsiteX3" fmla="*/ 0 w 12198350"/>
              <a:gd name="connsiteY3" fmla="*/ 2020586 h 6303963"/>
              <a:gd name="connsiteX4" fmla="*/ 3333463 w 12198350"/>
              <a:gd name="connsiteY4" fmla="*/ 3978132 h 6303963"/>
              <a:gd name="connsiteX5" fmla="*/ 12121986 w 12198350"/>
              <a:gd name="connsiteY5" fmla="*/ 23225 h 6303963"/>
              <a:gd name="connsiteX6" fmla="*/ 12125306 w 12198350"/>
              <a:gd name="connsiteY6" fmla="*/ 23225 h 6303963"/>
              <a:gd name="connsiteX7" fmla="*/ 12198350 w 12198350"/>
              <a:gd name="connsiteY7" fmla="*/ 0 h 6303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8350" h="6303963">
                <a:moveTo>
                  <a:pt x="12198350" y="0"/>
                </a:moveTo>
                <a:cubicBezTo>
                  <a:pt x="12198350" y="0"/>
                  <a:pt x="12198350" y="0"/>
                  <a:pt x="12198350" y="6303963"/>
                </a:cubicBezTo>
                <a:cubicBezTo>
                  <a:pt x="12198350" y="6303963"/>
                  <a:pt x="12198350" y="6303963"/>
                  <a:pt x="0" y="6303963"/>
                </a:cubicBezTo>
                <a:cubicBezTo>
                  <a:pt x="0" y="6303963"/>
                  <a:pt x="0" y="6303963"/>
                  <a:pt x="0" y="2020586"/>
                </a:cubicBezTo>
                <a:cubicBezTo>
                  <a:pt x="371861" y="3812239"/>
                  <a:pt x="1683333" y="4233609"/>
                  <a:pt x="3333463" y="3978132"/>
                </a:cubicBezTo>
                <a:cubicBezTo>
                  <a:pt x="6407952" y="3503676"/>
                  <a:pt x="10651145" y="683482"/>
                  <a:pt x="12121986" y="23225"/>
                </a:cubicBezTo>
                <a:cubicBezTo>
                  <a:pt x="12121986" y="23225"/>
                  <a:pt x="12125306" y="23225"/>
                  <a:pt x="12125306" y="23225"/>
                </a:cubicBezTo>
                <a:cubicBezTo>
                  <a:pt x="12148547" y="16589"/>
                  <a:pt x="12175109" y="6636"/>
                  <a:pt x="121983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52000" tIns="3265200" rIns="14400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342875">
              <a:lnSpc>
                <a:spcPts val="3075"/>
              </a:lnSpc>
              <a:buNone/>
              <a:defRPr lang="es-ES" sz="180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algn="ctr" defTabSz="342875">
              <a:lnSpc>
                <a:spcPts val="3075"/>
              </a:lnSpc>
            </a:pPr>
            <a:r>
              <a:rPr lang="en-GB" noProof="0" dirty="0"/>
              <a:t>Insert your picture here</a:t>
            </a:r>
          </a:p>
        </p:txBody>
      </p:sp>
      <p:sp>
        <p:nvSpPr>
          <p:cNvPr id="86" name="Freeform 31"/>
          <p:cNvSpPr>
            <a:spLocks/>
          </p:cNvSpPr>
          <p:nvPr userDrawn="1"/>
        </p:nvSpPr>
        <p:spPr bwMode="auto">
          <a:xfrm>
            <a:off x="38109" y="298464"/>
            <a:ext cx="12112625" cy="6257925"/>
          </a:xfrm>
          <a:custGeom>
            <a:avLst/>
            <a:gdLst>
              <a:gd name="T0" fmla="*/ 0 w 7630"/>
              <a:gd name="T1" fmla="*/ 1263 h 3942"/>
              <a:gd name="T2" fmla="*/ 0 w 7630"/>
              <a:gd name="T3" fmla="*/ 3942 h 3942"/>
              <a:gd name="T4" fmla="*/ 7630 w 7630"/>
              <a:gd name="T5" fmla="*/ 3942 h 3942"/>
              <a:gd name="T6" fmla="*/ 7630 w 7630"/>
              <a:gd name="T7" fmla="*/ 0 h 39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0" h="3942">
                <a:moveTo>
                  <a:pt x="0" y="1263"/>
                </a:moveTo>
                <a:lnTo>
                  <a:pt x="0" y="3942"/>
                </a:lnTo>
                <a:lnTo>
                  <a:pt x="7630" y="3942"/>
                </a:lnTo>
                <a:lnTo>
                  <a:pt x="763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s-ES" sz="1350"/>
          </a:p>
        </p:txBody>
      </p:sp>
      <p:sp>
        <p:nvSpPr>
          <p:cNvPr id="95" name="Title 1"/>
          <p:cNvSpPr>
            <a:spLocks noGrp="1"/>
          </p:cNvSpPr>
          <p:nvPr>
            <p:ph type="title" hasCustomPrompt="1"/>
          </p:nvPr>
        </p:nvSpPr>
        <p:spPr>
          <a:xfrm>
            <a:off x="576473" y="1776527"/>
            <a:ext cx="6031363" cy="157052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Divider title here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404202" y="4652432"/>
            <a:ext cx="3086100" cy="226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>
                    <a:lumMod val="85000"/>
                  </a:schemeClr>
                </a:solidFill>
                <a:latin typeface="+mj-lt"/>
              </a:defRPr>
            </a:lvl1pPr>
          </a:lstStyle>
          <a:p>
            <a:r>
              <a:rPr lang="en-GB" noProof="0" dirty="0"/>
              <a:t>© Amadeus IT Group and its affiliates and subsidiaries</a:t>
            </a:r>
          </a:p>
        </p:txBody>
      </p:sp>
      <p:sp>
        <p:nvSpPr>
          <p:cNvPr id="22" name="Marcador de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727984"/>
            <a:ext cx="1382712" cy="9207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49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noProof="0" dirty="0"/>
              <a:t>1.</a:t>
            </a:r>
          </a:p>
        </p:txBody>
      </p:sp>
      <p:sp>
        <p:nvSpPr>
          <p:cNvPr id="9" name="Freeform 5"/>
          <p:cNvSpPr>
            <a:spLocks noEditPoints="1"/>
          </p:cNvSpPr>
          <p:nvPr userDrawn="1"/>
        </p:nvSpPr>
        <p:spPr bwMode="auto">
          <a:xfrm>
            <a:off x="10833517" y="6533899"/>
            <a:ext cx="742135" cy="102870"/>
          </a:xfrm>
          <a:custGeom>
            <a:avLst/>
            <a:gdLst>
              <a:gd name="T0" fmla="*/ 246 w 363"/>
              <a:gd name="T1" fmla="*/ 48 h 48"/>
              <a:gd name="T2" fmla="*/ 262 w 363"/>
              <a:gd name="T3" fmla="*/ 39 h 48"/>
              <a:gd name="T4" fmla="*/ 238 w 363"/>
              <a:gd name="T5" fmla="*/ 39 h 48"/>
              <a:gd name="T6" fmla="*/ 259 w 363"/>
              <a:gd name="T7" fmla="*/ 27 h 48"/>
              <a:gd name="T8" fmla="*/ 238 w 363"/>
              <a:gd name="T9" fmla="*/ 19 h 48"/>
              <a:gd name="T10" fmla="*/ 248 w 363"/>
              <a:gd name="T11" fmla="*/ 8 h 48"/>
              <a:gd name="T12" fmla="*/ 261 w 363"/>
              <a:gd name="T13" fmla="*/ 1 h 48"/>
              <a:gd name="T14" fmla="*/ 228 w 363"/>
              <a:gd name="T15" fmla="*/ 2 h 48"/>
              <a:gd name="T16" fmla="*/ 81 w 363"/>
              <a:gd name="T17" fmla="*/ 27 h 48"/>
              <a:gd name="T18" fmla="*/ 79 w 363"/>
              <a:gd name="T19" fmla="*/ 27 h 48"/>
              <a:gd name="T20" fmla="*/ 62 w 363"/>
              <a:gd name="T21" fmla="*/ 0 h 48"/>
              <a:gd name="T22" fmla="*/ 52 w 363"/>
              <a:gd name="T23" fmla="*/ 47 h 48"/>
              <a:gd name="T24" fmla="*/ 65 w 363"/>
              <a:gd name="T25" fmla="*/ 15 h 48"/>
              <a:gd name="T26" fmla="*/ 80 w 363"/>
              <a:gd name="T27" fmla="*/ 42 h 48"/>
              <a:gd name="T28" fmla="*/ 95 w 363"/>
              <a:gd name="T29" fmla="*/ 15 h 48"/>
              <a:gd name="T30" fmla="*/ 108 w 363"/>
              <a:gd name="T31" fmla="*/ 47 h 48"/>
              <a:gd name="T32" fmla="*/ 98 w 363"/>
              <a:gd name="T33" fmla="*/ 0 h 48"/>
              <a:gd name="T34" fmla="*/ 81 w 363"/>
              <a:gd name="T35" fmla="*/ 27 h 48"/>
              <a:gd name="T36" fmla="*/ 17 w 363"/>
              <a:gd name="T37" fmla="*/ 40 h 48"/>
              <a:gd name="T38" fmla="*/ 18 w 363"/>
              <a:gd name="T39" fmla="*/ 27 h 48"/>
              <a:gd name="T40" fmla="*/ 29 w 363"/>
              <a:gd name="T41" fmla="*/ 37 h 48"/>
              <a:gd name="T42" fmla="*/ 3 w 363"/>
              <a:gd name="T43" fmla="*/ 3 h 48"/>
              <a:gd name="T44" fmla="*/ 20 w 363"/>
              <a:gd name="T45" fmla="*/ 9 h 48"/>
              <a:gd name="T46" fmla="*/ 29 w 363"/>
              <a:gd name="T47" fmla="*/ 19 h 48"/>
              <a:gd name="T48" fmla="*/ 0 w 363"/>
              <a:gd name="T49" fmla="*/ 34 h 48"/>
              <a:gd name="T50" fmla="*/ 29 w 363"/>
              <a:gd name="T51" fmla="*/ 44 h 48"/>
              <a:gd name="T52" fmla="*/ 39 w 363"/>
              <a:gd name="T53" fmla="*/ 13 h 48"/>
              <a:gd name="T54" fmla="*/ 147 w 363"/>
              <a:gd name="T55" fmla="*/ 37 h 48"/>
              <a:gd name="T56" fmla="*/ 128 w 363"/>
              <a:gd name="T57" fmla="*/ 34 h 48"/>
              <a:gd name="T58" fmla="*/ 147 w 363"/>
              <a:gd name="T59" fmla="*/ 26 h 48"/>
              <a:gd name="T60" fmla="*/ 141 w 363"/>
              <a:gd name="T61" fmla="*/ 0 h 48"/>
              <a:gd name="T62" fmla="*/ 124 w 363"/>
              <a:gd name="T63" fmla="*/ 11 h 48"/>
              <a:gd name="T64" fmla="*/ 147 w 363"/>
              <a:gd name="T65" fmla="*/ 16 h 48"/>
              <a:gd name="T66" fmla="*/ 138 w 363"/>
              <a:gd name="T67" fmla="*/ 19 h 48"/>
              <a:gd name="T68" fmla="*/ 133 w 363"/>
              <a:gd name="T69" fmla="*/ 48 h 48"/>
              <a:gd name="T70" fmla="*/ 158 w 363"/>
              <a:gd name="T71" fmla="*/ 46 h 48"/>
              <a:gd name="T72" fmla="*/ 141 w 363"/>
              <a:gd name="T73" fmla="*/ 0 h 48"/>
              <a:gd name="T74" fmla="*/ 293 w 363"/>
              <a:gd name="T75" fmla="*/ 39 h 48"/>
              <a:gd name="T76" fmla="*/ 284 w 363"/>
              <a:gd name="T77" fmla="*/ 0 h 48"/>
              <a:gd name="T78" fmla="*/ 274 w 363"/>
              <a:gd name="T79" fmla="*/ 1 h 48"/>
              <a:gd name="T80" fmla="*/ 290 w 363"/>
              <a:gd name="T81" fmla="*/ 48 h 48"/>
              <a:gd name="T82" fmla="*/ 316 w 363"/>
              <a:gd name="T83" fmla="*/ 46 h 48"/>
              <a:gd name="T84" fmla="*/ 308 w 363"/>
              <a:gd name="T85" fmla="*/ 0 h 48"/>
              <a:gd name="T86" fmla="*/ 305 w 363"/>
              <a:gd name="T87" fmla="*/ 35 h 48"/>
              <a:gd name="T88" fmla="*/ 344 w 363"/>
              <a:gd name="T89" fmla="*/ 48 h 48"/>
              <a:gd name="T90" fmla="*/ 348 w 363"/>
              <a:gd name="T91" fmla="*/ 19 h 48"/>
              <a:gd name="T92" fmla="*/ 347 w 363"/>
              <a:gd name="T93" fmla="*/ 8 h 48"/>
              <a:gd name="T94" fmla="*/ 361 w 363"/>
              <a:gd name="T95" fmla="*/ 3 h 48"/>
              <a:gd name="T96" fmla="*/ 329 w 363"/>
              <a:gd name="T97" fmla="*/ 13 h 48"/>
              <a:gd name="T98" fmla="*/ 352 w 363"/>
              <a:gd name="T99" fmla="*/ 34 h 48"/>
              <a:gd name="T100" fmla="*/ 330 w 363"/>
              <a:gd name="T101" fmla="*/ 38 h 48"/>
              <a:gd name="T102" fmla="*/ 183 w 363"/>
              <a:gd name="T103" fmla="*/ 9 h 48"/>
              <a:gd name="T104" fmla="*/ 205 w 363"/>
              <a:gd name="T105" fmla="*/ 23 h 48"/>
              <a:gd name="T106" fmla="*/ 183 w 363"/>
              <a:gd name="T107" fmla="*/ 39 h 48"/>
              <a:gd name="T108" fmla="*/ 192 w 363"/>
              <a:gd name="T109" fmla="*/ 0 h 48"/>
              <a:gd name="T110" fmla="*/ 173 w 363"/>
              <a:gd name="T111" fmla="*/ 46 h 48"/>
              <a:gd name="T112" fmla="*/ 216 w 363"/>
              <a:gd name="T113" fmla="*/ 23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63" h="48">
                <a:moveTo>
                  <a:pt x="228" y="46"/>
                </a:moveTo>
                <a:cubicBezTo>
                  <a:pt x="228" y="46"/>
                  <a:pt x="236" y="48"/>
                  <a:pt x="246" y="48"/>
                </a:cubicBezTo>
                <a:cubicBezTo>
                  <a:pt x="257" y="48"/>
                  <a:pt x="262" y="47"/>
                  <a:pt x="262" y="47"/>
                </a:cubicBezTo>
                <a:cubicBezTo>
                  <a:pt x="262" y="39"/>
                  <a:pt x="262" y="39"/>
                  <a:pt x="262" y="39"/>
                </a:cubicBezTo>
                <a:cubicBezTo>
                  <a:pt x="262" y="39"/>
                  <a:pt x="257" y="40"/>
                  <a:pt x="249" y="40"/>
                </a:cubicBezTo>
                <a:cubicBezTo>
                  <a:pt x="242" y="40"/>
                  <a:pt x="238" y="39"/>
                  <a:pt x="238" y="39"/>
                </a:cubicBezTo>
                <a:cubicBezTo>
                  <a:pt x="238" y="27"/>
                  <a:pt x="238" y="27"/>
                  <a:pt x="238" y="27"/>
                </a:cubicBezTo>
                <a:cubicBezTo>
                  <a:pt x="259" y="27"/>
                  <a:pt x="259" y="27"/>
                  <a:pt x="259" y="27"/>
                </a:cubicBezTo>
                <a:cubicBezTo>
                  <a:pt x="259" y="19"/>
                  <a:pt x="259" y="19"/>
                  <a:pt x="259" y="19"/>
                </a:cubicBezTo>
                <a:cubicBezTo>
                  <a:pt x="238" y="19"/>
                  <a:pt x="238" y="19"/>
                  <a:pt x="238" y="19"/>
                </a:cubicBezTo>
                <a:cubicBezTo>
                  <a:pt x="238" y="9"/>
                  <a:pt x="238" y="9"/>
                  <a:pt x="238" y="9"/>
                </a:cubicBezTo>
                <a:cubicBezTo>
                  <a:pt x="238" y="9"/>
                  <a:pt x="242" y="8"/>
                  <a:pt x="248" y="8"/>
                </a:cubicBezTo>
                <a:cubicBezTo>
                  <a:pt x="255" y="8"/>
                  <a:pt x="261" y="9"/>
                  <a:pt x="261" y="9"/>
                </a:cubicBezTo>
                <a:cubicBezTo>
                  <a:pt x="261" y="1"/>
                  <a:pt x="261" y="1"/>
                  <a:pt x="261" y="1"/>
                </a:cubicBezTo>
                <a:cubicBezTo>
                  <a:pt x="261" y="1"/>
                  <a:pt x="256" y="0"/>
                  <a:pt x="247" y="0"/>
                </a:cubicBezTo>
                <a:cubicBezTo>
                  <a:pt x="236" y="0"/>
                  <a:pt x="228" y="2"/>
                  <a:pt x="228" y="2"/>
                </a:cubicBezTo>
                <a:lnTo>
                  <a:pt x="228" y="46"/>
                </a:lnTo>
                <a:close/>
                <a:moveTo>
                  <a:pt x="81" y="27"/>
                </a:moveTo>
                <a:cubicBezTo>
                  <a:pt x="81" y="28"/>
                  <a:pt x="80" y="29"/>
                  <a:pt x="80" y="30"/>
                </a:cubicBezTo>
                <a:cubicBezTo>
                  <a:pt x="80" y="29"/>
                  <a:pt x="80" y="28"/>
                  <a:pt x="79" y="27"/>
                </a:cubicBezTo>
                <a:cubicBezTo>
                  <a:pt x="70" y="4"/>
                  <a:pt x="70" y="4"/>
                  <a:pt x="70" y="4"/>
                </a:cubicBezTo>
                <a:cubicBezTo>
                  <a:pt x="69" y="0"/>
                  <a:pt x="66" y="0"/>
                  <a:pt x="62" y="0"/>
                </a:cubicBezTo>
                <a:cubicBezTo>
                  <a:pt x="60" y="0"/>
                  <a:pt x="57" y="0"/>
                  <a:pt x="57" y="0"/>
                </a:cubicBezTo>
                <a:cubicBezTo>
                  <a:pt x="52" y="47"/>
                  <a:pt x="52" y="47"/>
                  <a:pt x="52" y="47"/>
                </a:cubicBezTo>
                <a:cubicBezTo>
                  <a:pt x="63" y="47"/>
                  <a:pt x="63" y="47"/>
                  <a:pt x="63" y="47"/>
                </a:cubicBezTo>
                <a:cubicBezTo>
                  <a:pt x="65" y="15"/>
                  <a:pt x="65" y="15"/>
                  <a:pt x="65" y="15"/>
                </a:cubicBezTo>
                <a:cubicBezTo>
                  <a:pt x="75" y="39"/>
                  <a:pt x="75" y="39"/>
                  <a:pt x="75" y="39"/>
                </a:cubicBezTo>
                <a:cubicBezTo>
                  <a:pt x="76" y="41"/>
                  <a:pt x="77" y="42"/>
                  <a:pt x="80" y="42"/>
                </a:cubicBezTo>
                <a:cubicBezTo>
                  <a:pt x="83" y="42"/>
                  <a:pt x="85" y="41"/>
                  <a:pt x="85" y="39"/>
                </a:cubicBezTo>
                <a:cubicBezTo>
                  <a:pt x="95" y="15"/>
                  <a:pt x="95" y="15"/>
                  <a:pt x="95" y="15"/>
                </a:cubicBezTo>
                <a:cubicBezTo>
                  <a:pt x="97" y="47"/>
                  <a:pt x="97" y="47"/>
                  <a:pt x="97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0"/>
                  <a:pt x="100" y="0"/>
                  <a:pt x="98" y="0"/>
                </a:cubicBezTo>
                <a:cubicBezTo>
                  <a:pt x="94" y="0"/>
                  <a:pt x="92" y="0"/>
                  <a:pt x="90" y="4"/>
                </a:cubicBezTo>
                <a:lnTo>
                  <a:pt x="81" y="27"/>
                </a:lnTo>
                <a:close/>
                <a:moveTo>
                  <a:pt x="29" y="37"/>
                </a:moveTo>
                <a:cubicBezTo>
                  <a:pt x="27" y="38"/>
                  <a:pt x="21" y="40"/>
                  <a:pt x="17" y="40"/>
                </a:cubicBezTo>
                <a:cubicBezTo>
                  <a:pt x="13" y="40"/>
                  <a:pt x="10" y="38"/>
                  <a:pt x="10" y="34"/>
                </a:cubicBezTo>
                <a:cubicBezTo>
                  <a:pt x="10" y="29"/>
                  <a:pt x="12" y="27"/>
                  <a:pt x="18" y="27"/>
                </a:cubicBezTo>
                <a:cubicBezTo>
                  <a:pt x="29" y="26"/>
                  <a:pt x="29" y="26"/>
                  <a:pt x="29" y="26"/>
                </a:cubicBezTo>
                <a:lnTo>
                  <a:pt x="29" y="37"/>
                </a:lnTo>
                <a:close/>
                <a:moveTo>
                  <a:pt x="23" y="0"/>
                </a:moveTo>
                <a:cubicBezTo>
                  <a:pt x="14" y="0"/>
                  <a:pt x="6" y="2"/>
                  <a:pt x="3" y="3"/>
                </a:cubicBez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13" y="9"/>
                  <a:pt x="20" y="9"/>
                </a:cubicBezTo>
                <a:cubicBezTo>
                  <a:pt x="26" y="9"/>
                  <a:pt x="29" y="10"/>
                  <a:pt x="29" y="16"/>
                </a:cubicBezTo>
                <a:cubicBezTo>
                  <a:pt x="29" y="19"/>
                  <a:pt x="29" y="19"/>
                  <a:pt x="29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4" y="19"/>
                  <a:pt x="0" y="26"/>
                  <a:pt x="0" y="34"/>
                </a:cubicBezTo>
                <a:cubicBezTo>
                  <a:pt x="0" y="45"/>
                  <a:pt x="8" y="48"/>
                  <a:pt x="15" y="48"/>
                </a:cubicBezTo>
                <a:cubicBezTo>
                  <a:pt x="24" y="48"/>
                  <a:pt x="29" y="44"/>
                  <a:pt x="29" y="44"/>
                </a:cubicBezTo>
                <a:cubicBezTo>
                  <a:pt x="30" y="44"/>
                  <a:pt x="31" y="46"/>
                  <a:pt x="39" y="46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4"/>
                  <a:pt x="33" y="0"/>
                  <a:pt x="23" y="0"/>
                </a:cubicBezTo>
                <a:moveTo>
                  <a:pt x="147" y="37"/>
                </a:moveTo>
                <a:cubicBezTo>
                  <a:pt x="145" y="38"/>
                  <a:pt x="140" y="40"/>
                  <a:pt x="136" y="40"/>
                </a:cubicBezTo>
                <a:cubicBezTo>
                  <a:pt x="131" y="40"/>
                  <a:pt x="128" y="38"/>
                  <a:pt x="128" y="34"/>
                </a:cubicBezTo>
                <a:cubicBezTo>
                  <a:pt x="128" y="29"/>
                  <a:pt x="130" y="27"/>
                  <a:pt x="136" y="27"/>
                </a:cubicBezTo>
                <a:cubicBezTo>
                  <a:pt x="147" y="26"/>
                  <a:pt x="147" y="26"/>
                  <a:pt x="147" y="26"/>
                </a:cubicBezTo>
                <a:lnTo>
                  <a:pt x="147" y="37"/>
                </a:lnTo>
                <a:close/>
                <a:moveTo>
                  <a:pt x="141" y="0"/>
                </a:moveTo>
                <a:cubicBezTo>
                  <a:pt x="132" y="0"/>
                  <a:pt x="125" y="2"/>
                  <a:pt x="122" y="3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11"/>
                  <a:pt x="131" y="9"/>
                  <a:pt x="138" y="9"/>
                </a:cubicBezTo>
                <a:cubicBezTo>
                  <a:pt x="144" y="9"/>
                  <a:pt x="147" y="10"/>
                  <a:pt x="147" y="16"/>
                </a:cubicBezTo>
                <a:cubicBezTo>
                  <a:pt x="147" y="19"/>
                  <a:pt x="147" y="19"/>
                  <a:pt x="147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23" y="19"/>
                  <a:pt x="118" y="26"/>
                  <a:pt x="118" y="34"/>
                </a:cubicBezTo>
                <a:cubicBezTo>
                  <a:pt x="118" y="45"/>
                  <a:pt x="126" y="48"/>
                  <a:pt x="133" y="48"/>
                </a:cubicBezTo>
                <a:cubicBezTo>
                  <a:pt x="142" y="48"/>
                  <a:pt x="147" y="44"/>
                  <a:pt x="148" y="44"/>
                </a:cubicBezTo>
                <a:cubicBezTo>
                  <a:pt x="148" y="44"/>
                  <a:pt x="150" y="46"/>
                  <a:pt x="158" y="46"/>
                </a:cubicBezTo>
                <a:cubicBezTo>
                  <a:pt x="158" y="13"/>
                  <a:pt x="158" y="13"/>
                  <a:pt x="158" y="13"/>
                </a:cubicBezTo>
                <a:cubicBezTo>
                  <a:pt x="158" y="4"/>
                  <a:pt x="151" y="0"/>
                  <a:pt x="141" y="0"/>
                </a:cubicBezTo>
                <a:moveTo>
                  <a:pt x="305" y="35"/>
                </a:moveTo>
                <a:cubicBezTo>
                  <a:pt x="303" y="37"/>
                  <a:pt x="298" y="39"/>
                  <a:pt x="293" y="39"/>
                </a:cubicBezTo>
                <a:cubicBezTo>
                  <a:pt x="286" y="39"/>
                  <a:pt x="284" y="35"/>
                  <a:pt x="284" y="28"/>
                </a:cubicBezTo>
                <a:cubicBezTo>
                  <a:pt x="284" y="0"/>
                  <a:pt x="284" y="0"/>
                  <a:pt x="284" y="0"/>
                </a:cubicBezTo>
                <a:cubicBezTo>
                  <a:pt x="283" y="0"/>
                  <a:pt x="283" y="0"/>
                  <a:pt x="283" y="0"/>
                </a:cubicBezTo>
                <a:cubicBezTo>
                  <a:pt x="281" y="0"/>
                  <a:pt x="275" y="0"/>
                  <a:pt x="274" y="1"/>
                </a:cubicBezTo>
                <a:cubicBezTo>
                  <a:pt x="274" y="29"/>
                  <a:pt x="274" y="29"/>
                  <a:pt x="274" y="29"/>
                </a:cubicBezTo>
                <a:cubicBezTo>
                  <a:pt x="274" y="42"/>
                  <a:pt x="277" y="48"/>
                  <a:pt x="290" y="48"/>
                </a:cubicBezTo>
                <a:cubicBezTo>
                  <a:pt x="300" y="48"/>
                  <a:pt x="305" y="44"/>
                  <a:pt x="306" y="44"/>
                </a:cubicBezTo>
                <a:cubicBezTo>
                  <a:pt x="306" y="44"/>
                  <a:pt x="309" y="46"/>
                  <a:pt x="316" y="46"/>
                </a:cubicBezTo>
                <a:cubicBezTo>
                  <a:pt x="316" y="1"/>
                  <a:pt x="316" y="1"/>
                  <a:pt x="316" y="1"/>
                </a:cubicBezTo>
                <a:cubicBezTo>
                  <a:pt x="315" y="1"/>
                  <a:pt x="310" y="0"/>
                  <a:pt x="308" y="0"/>
                </a:cubicBezTo>
                <a:cubicBezTo>
                  <a:pt x="305" y="0"/>
                  <a:pt x="305" y="0"/>
                  <a:pt x="305" y="0"/>
                </a:cubicBezTo>
                <a:lnTo>
                  <a:pt x="305" y="35"/>
                </a:lnTo>
                <a:close/>
                <a:moveTo>
                  <a:pt x="328" y="46"/>
                </a:moveTo>
                <a:cubicBezTo>
                  <a:pt x="328" y="46"/>
                  <a:pt x="335" y="48"/>
                  <a:pt x="344" y="48"/>
                </a:cubicBezTo>
                <a:cubicBezTo>
                  <a:pt x="352" y="48"/>
                  <a:pt x="363" y="45"/>
                  <a:pt x="363" y="33"/>
                </a:cubicBezTo>
                <a:cubicBezTo>
                  <a:pt x="363" y="26"/>
                  <a:pt x="357" y="23"/>
                  <a:pt x="348" y="19"/>
                </a:cubicBezTo>
                <a:cubicBezTo>
                  <a:pt x="343" y="18"/>
                  <a:pt x="339" y="16"/>
                  <a:pt x="339" y="13"/>
                </a:cubicBezTo>
                <a:cubicBezTo>
                  <a:pt x="339" y="11"/>
                  <a:pt x="340" y="8"/>
                  <a:pt x="347" y="8"/>
                </a:cubicBezTo>
                <a:cubicBezTo>
                  <a:pt x="352" y="8"/>
                  <a:pt x="358" y="11"/>
                  <a:pt x="358" y="11"/>
                </a:cubicBezTo>
                <a:cubicBezTo>
                  <a:pt x="361" y="3"/>
                  <a:pt x="361" y="3"/>
                  <a:pt x="361" y="3"/>
                </a:cubicBezTo>
                <a:cubicBezTo>
                  <a:pt x="359" y="2"/>
                  <a:pt x="354" y="0"/>
                  <a:pt x="346" y="0"/>
                </a:cubicBezTo>
                <a:cubicBezTo>
                  <a:pt x="337" y="0"/>
                  <a:pt x="329" y="4"/>
                  <a:pt x="329" y="13"/>
                </a:cubicBezTo>
                <a:cubicBezTo>
                  <a:pt x="329" y="23"/>
                  <a:pt x="337" y="26"/>
                  <a:pt x="344" y="28"/>
                </a:cubicBezTo>
                <a:cubicBezTo>
                  <a:pt x="349" y="29"/>
                  <a:pt x="352" y="31"/>
                  <a:pt x="352" y="34"/>
                </a:cubicBezTo>
                <a:cubicBezTo>
                  <a:pt x="352" y="37"/>
                  <a:pt x="351" y="40"/>
                  <a:pt x="343" y="40"/>
                </a:cubicBezTo>
                <a:cubicBezTo>
                  <a:pt x="337" y="40"/>
                  <a:pt x="330" y="38"/>
                  <a:pt x="330" y="38"/>
                </a:cubicBezTo>
                <a:lnTo>
                  <a:pt x="328" y="46"/>
                </a:lnTo>
                <a:close/>
                <a:moveTo>
                  <a:pt x="183" y="9"/>
                </a:moveTo>
                <a:cubicBezTo>
                  <a:pt x="185" y="8"/>
                  <a:pt x="188" y="8"/>
                  <a:pt x="191" y="8"/>
                </a:cubicBezTo>
                <a:cubicBezTo>
                  <a:pt x="199" y="8"/>
                  <a:pt x="205" y="12"/>
                  <a:pt x="205" y="23"/>
                </a:cubicBezTo>
                <a:cubicBezTo>
                  <a:pt x="205" y="34"/>
                  <a:pt x="202" y="40"/>
                  <a:pt x="190" y="40"/>
                </a:cubicBezTo>
                <a:cubicBezTo>
                  <a:pt x="187" y="40"/>
                  <a:pt x="183" y="39"/>
                  <a:pt x="183" y="39"/>
                </a:cubicBezTo>
                <a:lnTo>
                  <a:pt x="183" y="9"/>
                </a:lnTo>
                <a:close/>
                <a:moveTo>
                  <a:pt x="192" y="0"/>
                </a:moveTo>
                <a:cubicBezTo>
                  <a:pt x="186" y="0"/>
                  <a:pt x="178" y="1"/>
                  <a:pt x="173" y="2"/>
                </a:cubicBezTo>
                <a:cubicBezTo>
                  <a:pt x="173" y="46"/>
                  <a:pt x="173" y="46"/>
                  <a:pt x="173" y="46"/>
                </a:cubicBezTo>
                <a:cubicBezTo>
                  <a:pt x="177" y="47"/>
                  <a:pt x="185" y="48"/>
                  <a:pt x="190" y="48"/>
                </a:cubicBezTo>
                <a:cubicBezTo>
                  <a:pt x="208" y="48"/>
                  <a:pt x="216" y="41"/>
                  <a:pt x="216" y="23"/>
                </a:cubicBezTo>
                <a:cubicBezTo>
                  <a:pt x="216" y="9"/>
                  <a:pt x="207" y="0"/>
                  <a:pt x="19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noProof="0" dirty="0"/>
          </a:p>
        </p:txBody>
      </p:sp>
      <p:grpSp>
        <p:nvGrpSpPr>
          <p:cNvPr id="35" name="Group 34"/>
          <p:cNvGrpSpPr/>
          <p:nvPr userDrawn="1"/>
        </p:nvGrpSpPr>
        <p:grpSpPr>
          <a:xfrm>
            <a:off x="11489668" y="69188"/>
            <a:ext cx="605493" cy="435479"/>
            <a:chOff x="8344587" y="36245"/>
            <a:chExt cx="970405" cy="697927"/>
          </a:xfrm>
        </p:grpSpPr>
        <p:grpSp>
          <p:nvGrpSpPr>
            <p:cNvPr id="36" name="Group 35"/>
            <p:cNvGrpSpPr/>
            <p:nvPr userDrawn="1"/>
          </p:nvGrpSpPr>
          <p:grpSpPr>
            <a:xfrm>
              <a:off x="8545517" y="38794"/>
              <a:ext cx="474250" cy="493051"/>
              <a:chOff x="7818438" y="104441"/>
              <a:chExt cx="528649" cy="549607"/>
            </a:xfrm>
          </p:grpSpPr>
          <p:sp>
            <p:nvSpPr>
              <p:cNvPr id="39" name="Freeform 5"/>
              <p:cNvSpPr>
                <a:spLocks noEditPoints="1"/>
              </p:cNvSpPr>
              <p:nvPr userDrawn="1"/>
            </p:nvSpPr>
            <p:spPr bwMode="auto">
              <a:xfrm>
                <a:off x="7818438" y="214532"/>
                <a:ext cx="528649" cy="439516"/>
              </a:xfrm>
              <a:custGeom>
                <a:avLst/>
                <a:gdLst>
                  <a:gd name="T0" fmla="*/ 56 w 344"/>
                  <a:gd name="T1" fmla="*/ 0 h 286"/>
                  <a:gd name="T2" fmla="*/ 44 w 344"/>
                  <a:gd name="T3" fmla="*/ 2 h 286"/>
                  <a:gd name="T4" fmla="*/ 24 w 344"/>
                  <a:gd name="T5" fmla="*/ 10 h 286"/>
                  <a:gd name="T6" fmla="*/ 10 w 344"/>
                  <a:gd name="T7" fmla="*/ 26 h 286"/>
                  <a:gd name="T8" fmla="*/ 2 w 344"/>
                  <a:gd name="T9" fmla="*/ 46 h 286"/>
                  <a:gd name="T10" fmla="*/ 0 w 344"/>
                  <a:gd name="T11" fmla="*/ 230 h 286"/>
                  <a:gd name="T12" fmla="*/ 2 w 344"/>
                  <a:gd name="T13" fmla="*/ 242 h 286"/>
                  <a:gd name="T14" fmla="*/ 10 w 344"/>
                  <a:gd name="T15" fmla="*/ 262 h 286"/>
                  <a:gd name="T16" fmla="*/ 24 w 344"/>
                  <a:gd name="T17" fmla="*/ 278 h 286"/>
                  <a:gd name="T18" fmla="*/ 44 w 344"/>
                  <a:gd name="T19" fmla="*/ 286 h 286"/>
                  <a:gd name="T20" fmla="*/ 288 w 344"/>
                  <a:gd name="T21" fmla="*/ 286 h 286"/>
                  <a:gd name="T22" fmla="*/ 300 w 344"/>
                  <a:gd name="T23" fmla="*/ 286 h 286"/>
                  <a:gd name="T24" fmla="*/ 320 w 344"/>
                  <a:gd name="T25" fmla="*/ 278 h 286"/>
                  <a:gd name="T26" fmla="*/ 334 w 344"/>
                  <a:gd name="T27" fmla="*/ 262 h 286"/>
                  <a:gd name="T28" fmla="*/ 344 w 344"/>
                  <a:gd name="T29" fmla="*/ 242 h 286"/>
                  <a:gd name="T30" fmla="*/ 344 w 344"/>
                  <a:gd name="T31" fmla="*/ 58 h 286"/>
                  <a:gd name="T32" fmla="*/ 344 w 344"/>
                  <a:gd name="T33" fmla="*/ 46 h 286"/>
                  <a:gd name="T34" fmla="*/ 334 w 344"/>
                  <a:gd name="T35" fmla="*/ 26 h 286"/>
                  <a:gd name="T36" fmla="*/ 320 w 344"/>
                  <a:gd name="T37" fmla="*/ 10 h 286"/>
                  <a:gd name="T38" fmla="*/ 300 w 344"/>
                  <a:gd name="T39" fmla="*/ 2 h 286"/>
                  <a:gd name="T40" fmla="*/ 288 w 344"/>
                  <a:gd name="T41" fmla="*/ 0 h 286"/>
                  <a:gd name="T42" fmla="*/ 148 w 344"/>
                  <a:gd name="T43" fmla="*/ 142 h 286"/>
                  <a:gd name="T44" fmla="*/ 144 w 344"/>
                  <a:gd name="T45" fmla="*/ 136 h 286"/>
                  <a:gd name="T46" fmla="*/ 136 w 344"/>
                  <a:gd name="T47" fmla="*/ 122 h 286"/>
                  <a:gd name="T48" fmla="*/ 134 w 344"/>
                  <a:gd name="T49" fmla="*/ 112 h 286"/>
                  <a:gd name="T50" fmla="*/ 138 w 344"/>
                  <a:gd name="T51" fmla="*/ 98 h 286"/>
                  <a:gd name="T52" fmla="*/ 146 w 344"/>
                  <a:gd name="T53" fmla="*/ 88 h 286"/>
                  <a:gd name="T54" fmla="*/ 158 w 344"/>
                  <a:gd name="T55" fmla="*/ 80 h 286"/>
                  <a:gd name="T56" fmla="*/ 172 w 344"/>
                  <a:gd name="T57" fmla="*/ 76 h 286"/>
                  <a:gd name="T58" fmla="*/ 178 w 344"/>
                  <a:gd name="T59" fmla="*/ 78 h 286"/>
                  <a:gd name="T60" fmla="*/ 192 w 344"/>
                  <a:gd name="T61" fmla="*/ 82 h 286"/>
                  <a:gd name="T62" fmla="*/ 202 w 344"/>
                  <a:gd name="T63" fmla="*/ 92 h 286"/>
                  <a:gd name="T64" fmla="*/ 208 w 344"/>
                  <a:gd name="T65" fmla="*/ 106 h 286"/>
                  <a:gd name="T66" fmla="*/ 208 w 344"/>
                  <a:gd name="T67" fmla="*/ 112 h 286"/>
                  <a:gd name="T68" fmla="*/ 204 w 344"/>
                  <a:gd name="T69" fmla="*/ 128 h 286"/>
                  <a:gd name="T70" fmla="*/ 196 w 344"/>
                  <a:gd name="T71" fmla="*/ 140 h 286"/>
                  <a:gd name="T72" fmla="*/ 126 w 344"/>
                  <a:gd name="T73" fmla="*/ 228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44" h="286">
                    <a:moveTo>
                      <a:pt x="288" y="0"/>
                    </a:moveTo>
                    <a:lnTo>
                      <a:pt x="56" y="0"/>
                    </a:lnTo>
                    <a:lnTo>
                      <a:pt x="56" y="0"/>
                    </a:lnTo>
                    <a:lnTo>
                      <a:pt x="44" y="2"/>
                    </a:lnTo>
                    <a:lnTo>
                      <a:pt x="34" y="6"/>
                    </a:lnTo>
                    <a:lnTo>
                      <a:pt x="24" y="10"/>
                    </a:lnTo>
                    <a:lnTo>
                      <a:pt x="16" y="18"/>
                    </a:lnTo>
                    <a:lnTo>
                      <a:pt x="10" y="26"/>
                    </a:lnTo>
                    <a:lnTo>
                      <a:pt x="4" y="36"/>
                    </a:lnTo>
                    <a:lnTo>
                      <a:pt x="2" y="46"/>
                    </a:lnTo>
                    <a:lnTo>
                      <a:pt x="0" y="58"/>
                    </a:lnTo>
                    <a:lnTo>
                      <a:pt x="0" y="230"/>
                    </a:lnTo>
                    <a:lnTo>
                      <a:pt x="0" y="230"/>
                    </a:lnTo>
                    <a:lnTo>
                      <a:pt x="2" y="242"/>
                    </a:lnTo>
                    <a:lnTo>
                      <a:pt x="4" y="252"/>
                    </a:lnTo>
                    <a:lnTo>
                      <a:pt x="10" y="262"/>
                    </a:lnTo>
                    <a:lnTo>
                      <a:pt x="16" y="270"/>
                    </a:lnTo>
                    <a:lnTo>
                      <a:pt x="24" y="278"/>
                    </a:lnTo>
                    <a:lnTo>
                      <a:pt x="34" y="282"/>
                    </a:lnTo>
                    <a:lnTo>
                      <a:pt x="44" y="286"/>
                    </a:lnTo>
                    <a:lnTo>
                      <a:pt x="56" y="286"/>
                    </a:lnTo>
                    <a:lnTo>
                      <a:pt x="288" y="286"/>
                    </a:lnTo>
                    <a:lnTo>
                      <a:pt x="288" y="286"/>
                    </a:lnTo>
                    <a:lnTo>
                      <a:pt x="300" y="286"/>
                    </a:lnTo>
                    <a:lnTo>
                      <a:pt x="310" y="282"/>
                    </a:lnTo>
                    <a:lnTo>
                      <a:pt x="320" y="278"/>
                    </a:lnTo>
                    <a:lnTo>
                      <a:pt x="328" y="270"/>
                    </a:lnTo>
                    <a:lnTo>
                      <a:pt x="334" y="262"/>
                    </a:lnTo>
                    <a:lnTo>
                      <a:pt x="340" y="252"/>
                    </a:lnTo>
                    <a:lnTo>
                      <a:pt x="344" y="242"/>
                    </a:lnTo>
                    <a:lnTo>
                      <a:pt x="344" y="230"/>
                    </a:lnTo>
                    <a:lnTo>
                      <a:pt x="344" y="58"/>
                    </a:lnTo>
                    <a:lnTo>
                      <a:pt x="344" y="58"/>
                    </a:lnTo>
                    <a:lnTo>
                      <a:pt x="344" y="46"/>
                    </a:lnTo>
                    <a:lnTo>
                      <a:pt x="340" y="36"/>
                    </a:lnTo>
                    <a:lnTo>
                      <a:pt x="334" y="26"/>
                    </a:lnTo>
                    <a:lnTo>
                      <a:pt x="328" y="18"/>
                    </a:lnTo>
                    <a:lnTo>
                      <a:pt x="320" y="10"/>
                    </a:lnTo>
                    <a:lnTo>
                      <a:pt x="310" y="6"/>
                    </a:lnTo>
                    <a:lnTo>
                      <a:pt x="300" y="2"/>
                    </a:lnTo>
                    <a:lnTo>
                      <a:pt x="288" y="0"/>
                    </a:lnTo>
                    <a:lnTo>
                      <a:pt x="288" y="0"/>
                    </a:lnTo>
                    <a:close/>
                    <a:moveTo>
                      <a:pt x="126" y="228"/>
                    </a:moveTo>
                    <a:lnTo>
                      <a:pt x="148" y="142"/>
                    </a:lnTo>
                    <a:lnTo>
                      <a:pt x="148" y="142"/>
                    </a:lnTo>
                    <a:lnTo>
                      <a:pt x="144" y="136"/>
                    </a:lnTo>
                    <a:lnTo>
                      <a:pt x="138" y="130"/>
                    </a:lnTo>
                    <a:lnTo>
                      <a:pt x="136" y="122"/>
                    </a:lnTo>
                    <a:lnTo>
                      <a:pt x="134" y="112"/>
                    </a:lnTo>
                    <a:lnTo>
                      <a:pt x="134" y="112"/>
                    </a:lnTo>
                    <a:lnTo>
                      <a:pt x="136" y="106"/>
                    </a:lnTo>
                    <a:lnTo>
                      <a:pt x="138" y="98"/>
                    </a:lnTo>
                    <a:lnTo>
                      <a:pt x="142" y="92"/>
                    </a:lnTo>
                    <a:lnTo>
                      <a:pt x="146" y="88"/>
                    </a:lnTo>
                    <a:lnTo>
                      <a:pt x="152" y="82"/>
                    </a:lnTo>
                    <a:lnTo>
                      <a:pt x="158" y="80"/>
                    </a:lnTo>
                    <a:lnTo>
                      <a:pt x="164" y="78"/>
                    </a:lnTo>
                    <a:lnTo>
                      <a:pt x="172" y="76"/>
                    </a:lnTo>
                    <a:lnTo>
                      <a:pt x="172" y="76"/>
                    </a:lnTo>
                    <a:lnTo>
                      <a:pt x="178" y="78"/>
                    </a:lnTo>
                    <a:lnTo>
                      <a:pt x="186" y="80"/>
                    </a:lnTo>
                    <a:lnTo>
                      <a:pt x="192" y="82"/>
                    </a:lnTo>
                    <a:lnTo>
                      <a:pt x="198" y="88"/>
                    </a:lnTo>
                    <a:lnTo>
                      <a:pt x="202" y="92"/>
                    </a:lnTo>
                    <a:lnTo>
                      <a:pt x="204" y="98"/>
                    </a:lnTo>
                    <a:lnTo>
                      <a:pt x="208" y="106"/>
                    </a:lnTo>
                    <a:lnTo>
                      <a:pt x="208" y="112"/>
                    </a:lnTo>
                    <a:lnTo>
                      <a:pt x="208" y="112"/>
                    </a:lnTo>
                    <a:lnTo>
                      <a:pt x="206" y="120"/>
                    </a:lnTo>
                    <a:lnTo>
                      <a:pt x="204" y="128"/>
                    </a:lnTo>
                    <a:lnTo>
                      <a:pt x="200" y="134"/>
                    </a:lnTo>
                    <a:lnTo>
                      <a:pt x="196" y="140"/>
                    </a:lnTo>
                    <a:lnTo>
                      <a:pt x="220" y="228"/>
                    </a:lnTo>
                    <a:lnTo>
                      <a:pt x="126" y="228"/>
                    </a:lnTo>
                    <a:close/>
                  </a:path>
                </a:pathLst>
              </a:custGeom>
              <a:solidFill>
                <a:srgbClr val="E3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0" name="Freeform 6"/>
              <p:cNvSpPr>
                <a:spLocks/>
              </p:cNvSpPr>
              <p:nvPr userDrawn="1"/>
            </p:nvSpPr>
            <p:spPr bwMode="auto">
              <a:xfrm>
                <a:off x="7961310" y="104441"/>
                <a:ext cx="252031" cy="86059"/>
              </a:xfrm>
              <a:custGeom>
                <a:avLst/>
                <a:gdLst>
                  <a:gd name="T0" fmla="*/ 20 w 164"/>
                  <a:gd name="T1" fmla="*/ 56 h 56"/>
                  <a:gd name="T2" fmla="*/ 20 w 164"/>
                  <a:gd name="T3" fmla="*/ 56 h 56"/>
                  <a:gd name="T4" fmla="*/ 22 w 164"/>
                  <a:gd name="T5" fmla="*/ 46 h 56"/>
                  <a:gd name="T6" fmla="*/ 26 w 164"/>
                  <a:gd name="T7" fmla="*/ 36 h 56"/>
                  <a:gd name="T8" fmla="*/ 30 w 164"/>
                  <a:gd name="T9" fmla="*/ 30 h 56"/>
                  <a:gd name="T10" fmla="*/ 36 w 164"/>
                  <a:gd name="T11" fmla="*/ 26 h 56"/>
                  <a:gd name="T12" fmla="*/ 42 w 164"/>
                  <a:gd name="T13" fmla="*/ 22 h 56"/>
                  <a:gd name="T14" fmla="*/ 54 w 164"/>
                  <a:gd name="T15" fmla="*/ 20 h 56"/>
                  <a:gd name="T16" fmla="*/ 82 w 164"/>
                  <a:gd name="T17" fmla="*/ 20 h 56"/>
                  <a:gd name="T18" fmla="*/ 82 w 164"/>
                  <a:gd name="T19" fmla="*/ 20 h 56"/>
                  <a:gd name="T20" fmla="*/ 112 w 164"/>
                  <a:gd name="T21" fmla="*/ 20 h 56"/>
                  <a:gd name="T22" fmla="*/ 122 w 164"/>
                  <a:gd name="T23" fmla="*/ 22 h 56"/>
                  <a:gd name="T24" fmla="*/ 130 w 164"/>
                  <a:gd name="T25" fmla="*/ 26 h 56"/>
                  <a:gd name="T26" fmla="*/ 136 w 164"/>
                  <a:gd name="T27" fmla="*/ 30 h 56"/>
                  <a:gd name="T28" fmla="*/ 140 w 164"/>
                  <a:gd name="T29" fmla="*/ 36 h 56"/>
                  <a:gd name="T30" fmla="*/ 142 w 164"/>
                  <a:gd name="T31" fmla="*/ 46 h 56"/>
                  <a:gd name="T32" fmla="*/ 144 w 164"/>
                  <a:gd name="T33" fmla="*/ 56 h 56"/>
                  <a:gd name="T34" fmla="*/ 164 w 164"/>
                  <a:gd name="T35" fmla="*/ 56 h 56"/>
                  <a:gd name="T36" fmla="*/ 164 w 164"/>
                  <a:gd name="T37" fmla="*/ 56 h 56"/>
                  <a:gd name="T38" fmla="*/ 162 w 164"/>
                  <a:gd name="T39" fmla="*/ 38 h 56"/>
                  <a:gd name="T40" fmla="*/ 156 w 164"/>
                  <a:gd name="T41" fmla="*/ 24 h 56"/>
                  <a:gd name="T42" fmla="*/ 148 w 164"/>
                  <a:gd name="T43" fmla="*/ 14 h 56"/>
                  <a:gd name="T44" fmla="*/ 138 w 164"/>
                  <a:gd name="T45" fmla="*/ 6 h 56"/>
                  <a:gd name="T46" fmla="*/ 126 w 164"/>
                  <a:gd name="T47" fmla="*/ 2 h 56"/>
                  <a:gd name="T48" fmla="*/ 112 w 164"/>
                  <a:gd name="T49" fmla="*/ 0 h 56"/>
                  <a:gd name="T50" fmla="*/ 82 w 164"/>
                  <a:gd name="T51" fmla="*/ 0 h 56"/>
                  <a:gd name="T52" fmla="*/ 82 w 164"/>
                  <a:gd name="T53" fmla="*/ 0 h 56"/>
                  <a:gd name="T54" fmla="*/ 52 w 164"/>
                  <a:gd name="T55" fmla="*/ 0 h 56"/>
                  <a:gd name="T56" fmla="*/ 38 w 164"/>
                  <a:gd name="T57" fmla="*/ 2 h 56"/>
                  <a:gd name="T58" fmla="*/ 26 w 164"/>
                  <a:gd name="T59" fmla="*/ 6 h 56"/>
                  <a:gd name="T60" fmla="*/ 16 w 164"/>
                  <a:gd name="T61" fmla="*/ 14 h 56"/>
                  <a:gd name="T62" fmla="*/ 8 w 164"/>
                  <a:gd name="T63" fmla="*/ 24 h 56"/>
                  <a:gd name="T64" fmla="*/ 2 w 164"/>
                  <a:gd name="T65" fmla="*/ 38 h 56"/>
                  <a:gd name="T66" fmla="*/ 0 w 164"/>
                  <a:gd name="T67" fmla="*/ 56 h 56"/>
                  <a:gd name="T68" fmla="*/ 20 w 164"/>
                  <a:gd name="T6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4" h="56">
                    <a:moveTo>
                      <a:pt x="20" y="56"/>
                    </a:moveTo>
                    <a:lnTo>
                      <a:pt x="20" y="56"/>
                    </a:lnTo>
                    <a:lnTo>
                      <a:pt x="22" y="46"/>
                    </a:lnTo>
                    <a:lnTo>
                      <a:pt x="26" y="36"/>
                    </a:lnTo>
                    <a:lnTo>
                      <a:pt x="30" y="30"/>
                    </a:lnTo>
                    <a:lnTo>
                      <a:pt x="36" y="26"/>
                    </a:lnTo>
                    <a:lnTo>
                      <a:pt x="42" y="22"/>
                    </a:lnTo>
                    <a:lnTo>
                      <a:pt x="54" y="20"/>
                    </a:lnTo>
                    <a:lnTo>
                      <a:pt x="82" y="20"/>
                    </a:lnTo>
                    <a:lnTo>
                      <a:pt x="82" y="20"/>
                    </a:lnTo>
                    <a:lnTo>
                      <a:pt x="112" y="20"/>
                    </a:lnTo>
                    <a:lnTo>
                      <a:pt x="122" y="22"/>
                    </a:lnTo>
                    <a:lnTo>
                      <a:pt x="130" y="26"/>
                    </a:lnTo>
                    <a:lnTo>
                      <a:pt x="136" y="30"/>
                    </a:lnTo>
                    <a:lnTo>
                      <a:pt x="140" y="36"/>
                    </a:lnTo>
                    <a:lnTo>
                      <a:pt x="142" y="46"/>
                    </a:lnTo>
                    <a:lnTo>
                      <a:pt x="144" y="56"/>
                    </a:lnTo>
                    <a:lnTo>
                      <a:pt x="164" y="56"/>
                    </a:lnTo>
                    <a:lnTo>
                      <a:pt x="164" y="56"/>
                    </a:lnTo>
                    <a:lnTo>
                      <a:pt x="162" y="38"/>
                    </a:lnTo>
                    <a:lnTo>
                      <a:pt x="156" y="24"/>
                    </a:lnTo>
                    <a:lnTo>
                      <a:pt x="148" y="14"/>
                    </a:lnTo>
                    <a:lnTo>
                      <a:pt x="138" y="6"/>
                    </a:lnTo>
                    <a:lnTo>
                      <a:pt x="126" y="2"/>
                    </a:lnTo>
                    <a:lnTo>
                      <a:pt x="112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52" y="0"/>
                    </a:lnTo>
                    <a:lnTo>
                      <a:pt x="38" y="2"/>
                    </a:lnTo>
                    <a:lnTo>
                      <a:pt x="26" y="6"/>
                    </a:lnTo>
                    <a:lnTo>
                      <a:pt x="16" y="14"/>
                    </a:lnTo>
                    <a:lnTo>
                      <a:pt x="8" y="24"/>
                    </a:lnTo>
                    <a:lnTo>
                      <a:pt x="2" y="38"/>
                    </a:lnTo>
                    <a:lnTo>
                      <a:pt x="0" y="56"/>
                    </a:lnTo>
                    <a:lnTo>
                      <a:pt x="20" y="56"/>
                    </a:lnTo>
                    <a:close/>
                  </a:path>
                </a:pathLst>
              </a:custGeom>
              <a:solidFill>
                <a:srgbClr val="E31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37" name="TextBox 36"/>
            <p:cNvSpPr txBox="1"/>
            <p:nvPr userDrawn="1"/>
          </p:nvSpPr>
          <p:spPr>
            <a:xfrm rot="16200000">
              <a:off x="8191736" y="194794"/>
              <a:ext cx="563729" cy="246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" dirty="0">
                  <a:solidFill>
                    <a:srgbClr val="7F7F7F"/>
                  </a:solidFill>
                </a:rPr>
                <a:t>Strictly</a:t>
              </a:r>
              <a:endParaRPr lang="en-GB" sz="510" dirty="0">
                <a:solidFill>
                  <a:srgbClr val="7F7F7F"/>
                </a:solidFill>
              </a:endParaRPr>
            </a:p>
          </p:txBody>
        </p:sp>
        <p:sp>
          <p:nvSpPr>
            <p:cNvPr id="38" name="TextBox 37"/>
            <p:cNvSpPr txBox="1"/>
            <p:nvPr userDrawn="1"/>
          </p:nvSpPr>
          <p:spPr>
            <a:xfrm>
              <a:off x="8344587" y="462877"/>
              <a:ext cx="970405" cy="271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00" b="1" dirty="0">
                  <a:solidFill>
                    <a:srgbClr val="FF0000"/>
                  </a:solidFill>
                </a:rPr>
                <a:t>CONFIDENTIAL</a:t>
              </a:r>
              <a:endParaRPr lang="en-GB" sz="58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747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225" y="310463"/>
            <a:ext cx="11252793" cy="596766"/>
          </a:xfrm>
        </p:spPr>
        <p:txBody>
          <a:bodyPr tIns="0" anchor="b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 noProof="0" dirty="0"/>
              <a:t>Agenda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14" hasCustomPrompt="1"/>
          </p:nvPr>
        </p:nvSpPr>
        <p:spPr>
          <a:xfrm>
            <a:off x="302728" y="1470991"/>
            <a:ext cx="11252792" cy="4613152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chemeClr val="accent2"/>
              </a:buClr>
              <a:buSzPct val="100000"/>
              <a:buFont typeface="+mj-lt"/>
              <a:buAutoNum type="arabicPeriod"/>
              <a:defRPr sz="2800" baseline="0">
                <a:solidFill>
                  <a:srgbClr val="323232"/>
                </a:solidFill>
              </a:defRPr>
            </a:lvl1pPr>
            <a:lvl2pPr marL="342875" indent="0">
              <a:buNone/>
              <a:defRPr/>
            </a:lvl2pPr>
            <a:lvl3pPr marL="685749" indent="0">
              <a:buNone/>
              <a:defRPr/>
            </a:lvl3pPr>
            <a:lvl4pPr marL="1028624" indent="0">
              <a:buNone/>
              <a:defRPr/>
            </a:lvl4pPr>
            <a:lvl5pPr marL="1371498" indent="0">
              <a:buNone/>
              <a:defRPr/>
            </a:lvl5pPr>
          </a:lstStyle>
          <a:p>
            <a:pPr lvl="0"/>
            <a:r>
              <a:rPr lang="en-GB" noProof="0" dirty="0"/>
              <a:t>Index 1</a:t>
            </a:r>
          </a:p>
          <a:p>
            <a:pPr lvl="0"/>
            <a:r>
              <a:rPr lang="en-GB" noProof="0" dirty="0"/>
              <a:t>Index 2</a:t>
            </a:r>
          </a:p>
          <a:p>
            <a:pPr lvl="0"/>
            <a:r>
              <a:rPr lang="en-GB" noProof="0" dirty="0"/>
              <a:t>Index 3</a:t>
            </a:r>
          </a:p>
        </p:txBody>
      </p:sp>
      <p:sp>
        <p:nvSpPr>
          <p:cNvPr id="25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9110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2"/>
          <p:cNvSpPr>
            <a:spLocks noGrp="1"/>
          </p:cNvSpPr>
          <p:nvPr>
            <p:ph type="body" sz="quarter" idx="18" hasCustomPrompt="1"/>
          </p:nvPr>
        </p:nvSpPr>
        <p:spPr>
          <a:xfrm>
            <a:off x="292609" y="1480159"/>
            <a:ext cx="11228409" cy="4828567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>
              <a:lnSpc>
                <a:spcPct val="100000"/>
              </a:lnSpc>
              <a:buClr>
                <a:schemeClr val="accent2"/>
              </a:buClr>
              <a:defRPr sz="2800" baseline="0">
                <a:solidFill>
                  <a:srgbClr val="323232"/>
                </a:solidFill>
              </a:defRPr>
            </a:lvl1pPr>
            <a:lvl2pPr>
              <a:lnSpc>
                <a:spcPct val="100000"/>
              </a:lnSpc>
              <a:buClr>
                <a:schemeClr val="accent2"/>
              </a:buClr>
              <a:defRPr sz="2400" baseline="0">
                <a:solidFill>
                  <a:srgbClr val="323232"/>
                </a:solidFill>
              </a:defRPr>
            </a:lvl2pPr>
            <a:lvl3pPr>
              <a:lnSpc>
                <a:spcPct val="100000"/>
              </a:lnSpc>
              <a:buClr>
                <a:schemeClr val="accent2"/>
              </a:buClr>
              <a:defRPr sz="2000" baseline="0">
                <a:solidFill>
                  <a:srgbClr val="323232"/>
                </a:solidFill>
              </a:defRPr>
            </a:lvl3pPr>
            <a:lvl4pPr>
              <a:lnSpc>
                <a:spcPct val="100000"/>
              </a:lnSpc>
              <a:buClr>
                <a:schemeClr val="accent2"/>
              </a:buClr>
              <a:defRPr sz="1800" baseline="0">
                <a:solidFill>
                  <a:srgbClr val="323232"/>
                </a:solidFill>
              </a:defRPr>
            </a:lvl4pPr>
            <a:lvl5pPr>
              <a:lnSpc>
                <a:spcPct val="100000"/>
              </a:lnSpc>
              <a:buClr>
                <a:schemeClr val="accent2"/>
              </a:buClr>
              <a:defRPr sz="1600" baseline="0">
                <a:solidFill>
                  <a:srgbClr val="323232"/>
                </a:solidFill>
              </a:defRPr>
            </a:lvl5pPr>
          </a:lstStyle>
          <a:p>
            <a:pPr lvl="0"/>
            <a:r>
              <a:rPr lang="en-GB" noProof="0" dirty="0"/>
              <a:t>Bullet level 1</a:t>
            </a:r>
          </a:p>
          <a:p>
            <a:pPr lvl="1"/>
            <a:r>
              <a:rPr lang="en-GB" noProof="0" dirty="0"/>
              <a:t>Bullet level 2</a:t>
            </a:r>
          </a:p>
          <a:p>
            <a:pPr lvl="2"/>
            <a:r>
              <a:rPr lang="en-GB" noProof="0" dirty="0"/>
              <a:t>Bullet level 3	</a:t>
            </a:r>
          </a:p>
          <a:p>
            <a:pPr lvl="3"/>
            <a:r>
              <a:rPr lang="en-GB" noProof="0" dirty="0"/>
              <a:t>Bullet level 4</a:t>
            </a:r>
          </a:p>
          <a:p>
            <a:pPr lvl="4"/>
            <a:r>
              <a:rPr lang="en-GB" noProof="0" dirty="0"/>
              <a:t>Bullet level 5</a:t>
            </a:r>
          </a:p>
        </p:txBody>
      </p:sp>
      <p:sp>
        <p:nvSpPr>
          <p:cNvPr id="14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68224" y="296865"/>
            <a:ext cx="11253216" cy="482549"/>
          </a:xfrm>
        </p:spPr>
        <p:txBody>
          <a:bodyPr anchor="t">
            <a:noAutofit/>
          </a:bodyPr>
          <a:lstStyle>
            <a:lvl1pPr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8224" y="779412"/>
            <a:ext cx="1122861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  <a:lvl2pPr marL="342875" indent="0">
              <a:buNone/>
              <a:defRPr sz="1200">
                <a:solidFill>
                  <a:schemeClr val="accent2"/>
                </a:solidFill>
                <a:latin typeface="+mj-lt"/>
              </a:defRPr>
            </a:lvl2pPr>
            <a:lvl3pPr marL="685749" indent="0">
              <a:buNone/>
              <a:defRPr sz="1050">
                <a:solidFill>
                  <a:schemeClr val="accent2"/>
                </a:solidFill>
                <a:latin typeface="+mj-lt"/>
              </a:defRPr>
            </a:lvl3pPr>
            <a:lvl4pPr marL="1028624" indent="0">
              <a:buNone/>
              <a:defRPr sz="900">
                <a:solidFill>
                  <a:schemeClr val="accent2"/>
                </a:solidFill>
                <a:latin typeface="+mj-lt"/>
              </a:defRPr>
            </a:lvl4pPr>
            <a:lvl5pPr marL="1371498" indent="0">
              <a:buNone/>
              <a:defRPr sz="900"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3284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2728" y="304681"/>
            <a:ext cx="11252793" cy="46628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3" name="Marcador de número de diapositiva 32"/>
          <p:cNvSpPr>
            <a:spLocks noGrp="1"/>
          </p:cNvSpPr>
          <p:nvPr>
            <p:ph type="sldNum" sz="quarter" idx="4"/>
          </p:nvPr>
        </p:nvSpPr>
        <p:spPr>
          <a:xfrm>
            <a:off x="11776959" y="6519612"/>
            <a:ext cx="248264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>
              <a:defRPr sz="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fld id="{E57627FB-D816-4EA7-98E3-793F2D9BC93A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8996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0" r:id="rId2"/>
    <p:sldLayoutId id="2147483819" r:id="rId3"/>
    <p:sldLayoutId id="2147483821" r:id="rId4"/>
    <p:sldLayoutId id="2147483822" r:id="rId5"/>
    <p:sldLayoutId id="2147483824" r:id="rId6"/>
    <p:sldLayoutId id="2147483825" r:id="rId7"/>
    <p:sldLayoutId id="2147483765" r:id="rId8"/>
    <p:sldLayoutId id="2147483827" r:id="rId9"/>
    <p:sldLayoutId id="2147483828" r:id="rId10"/>
    <p:sldLayoutId id="2147483829" r:id="rId11"/>
    <p:sldLayoutId id="2147483830" r:id="rId12"/>
    <p:sldLayoutId id="2147483749" r:id="rId13"/>
    <p:sldLayoutId id="2147483831" r:id="rId14"/>
    <p:sldLayoutId id="2147483832" r:id="rId15"/>
    <p:sldLayoutId id="2147483833" r:id="rId16"/>
    <p:sldLayoutId id="2147483834" r:id="rId17"/>
    <p:sldLayoutId id="2147483835" r:id="rId18"/>
    <p:sldLayoutId id="2147483836" r:id="rId19"/>
    <p:sldLayoutId id="2147483815" r:id="rId20"/>
    <p:sldLayoutId id="2147483837" r:id="rId21"/>
    <p:sldLayoutId id="2147483838" r:id="rId22"/>
    <p:sldLayoutId id="2147483839" r:id="rId23"/>
    <p:sldLayoutId id="2147483840" r:id="rId24"/>
    <p:sldLayoutId id="2147483841" r:id="rId25"/>
    <p:sldLayoutId id="2147483842" r:id="rId26"/>
    <p:sldLayoutId id="2147483843" r:id="rId2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SzPct val="80000"/>
        <a:buFont typeface="Calibri" panose="020F0502020204030204" pitchFamily="34" charset="0"/>
        <a:buChar char="_"/>
        <a:defRPr sz="16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100" kern="1200">
          <a:solidFill>
            <a:schemeClr val="bg1">
              <a:lumMod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89" userDrawn="1">
          <p15:clr>
            <a:srgbClr val="F26B43"/>
          </p15:clr>
        </p15:guide>
        <p15:guide id="2" orient="horz" pos="187" userDrawn="1">
          <p15:clr>
            <a:srgbClr val="F26B43"/>
          </p15:clr>
        </p15:guide>
        <p15:guide id="3" orient="horz" pos="119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orient="horz" pos="2160" userDrawn="1">
          <p15:clr>
            <a:srgbClr val="F26B43"/>
          </p15:clr>
        </p15:guide>
        <p15:guide id="6" pos="181" userDrawn="1">
          <p15:clr>
            <a:srgbClr val="F26B43"/>
          </p15:clr>
        </p15:guide>
        <p15:guide id="7" pos="725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47.png"/><Relationship Id="rId4" Type="http://schemas.openxmlformats.org/officeDocument/2006/relationships/image" Target="../media/image22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24.jpe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24.jpe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6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gif"/><Relationship Id="rId4" Type="http://schemas.openxmlformats.org/officeDocument/2006/relationships/image" Target="../media/image3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Placeholder 2">
            <a:extLst>
              <a:ext uri="{FF2B5EF4-FFF2-40B4-BE49-F238E27FC236}">
                <a16:creationId xmlns:a16="http://schemas.microsoft.com/office/drawing/2014/main" id="{8AA931C8-84AB-48B4-9D43-EB315432B2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" t="-4959" r="239" b="2383"/>
          <a:stretch/>
        </p:blipFill>
        <p:spPr>
          <a:xfrm>
            <a:off x="4104640" y="2227001"/>
            <a:ext cx="7955280" cy="4219158"/>
          </a:xfrm>
          <a:custGeom>
            <a:avLst/>
            <a:gdLst>
              <a:gd name="connsiteX0" fmla="*/ 3764756 w 4556125"/>
              <a:gd name="connsiteY0" fmla="*/ 0 h 3886200"/>
              <a:gd name="connsiteX1" fmla="*/ 3778647 w 4556125"/>
              <a:gd name="connsiteY1" fmla="*/ 0 h 3886200"/>
              <a:gd name="connsiteX2" fmla="*/ 3792538 w 4556125"/>
              <a:gd name="connsiteY2" fmla="*/ 397 h 3886200"/>
              <a:gd name="connsiteX3" fmla="*/ 3806031 w 4556125"/>
              <a:gd name="connsiteY3" fmla="*/ 1191 h 3886200"/>
              <a:gd name="connsiteX4" fmla="*/ 3819922 w 4556125"/>
              <a:gd name="connsiteY4" fmla="*/ 2381 h 3886200"/>
              <a:gd name="connsiteX5" fmla="*/ 3833019 w 4556125"/>
              <a:gd name="connsiteY5" fmla="*/ 3969 h 3886200"/>
              <a:gd name="connsiteX6" fmla="*/ 3846512 w 4556125"/>
              <a:gd name="connsiteY6" fmla="*/ 5953 h 3886200"/>
              <a:gd name="connsiteX7" fmla="*/ 3859610 w 4556125"/>
              <a:gd name="connsiteY7" fmla="*/ 8731 h 3886200"/>
              <a:gd name="connsiteX8" fmla="*/ 3871912 w 4556125"/>
              <a:gd name="connsiteY8" fmla="*/ 11510 h 3886200"/>
              <a:gd name="connsiteX9" fmla="*/ 3885010 w 4556125"/>
              <a:gd name="connsiteY9" fmla="*/ 14685 h 3886200"/>
              <a:gd name="connsiteX10" fmla="*/ 3897710 w 4556125"/>
              <a:gd name="connsiteY10" fmla="*/ 18256 h 3886200"/>
              <a:gd name="connsiteX11" fmla="*/ 3910410 w 4556125"/>
              <a:gd name="connsiteY11" fmla="*/ 22622 h 3886200"/>
              <a:gd name="connsiteX12" fmla="*/ 3923110 w 4556125"/>
              <a:gd name="connsiteY12" fmla="*/ 26591 h 3886200"/>
              <a:gd name="connsiteX13" fmla="*/ 3935016 w 4556125"/>
              <a:gd name="connsiteY13" fmla="*/ 31750 h 3886200"/>
              <a:gd name="connsiteX14" fmla="*/ 3947716 w 4556125"/>
              <a:gd name="connsiteY14" fmla="*/ 36910 h 3886200"/>
              <a:gd name="connsiteX15" fmla="*/ 3959622 w 4556125"/>
              <a:gd name="connsiteY15" fmla="*/ 42863 h 3886200"/>
              <a:gd name="connsiteX16" fmla="*/ 3971131 w 4556125"/>
              <a:gd name="connsiteY16" fmla="*/ 48419 h 3886200"/>
              <a:gd name="connsiteX17" fmla="*/ 3983434 w 4556125"/>
              <a:gd name="connsiteY17" fmla="*/ 54769 h 3886200"/>
              <a:gd name="connsiteX18" fmla="*/ 3994944 w 4556125"/>
              <a:gd name="connsiteY18" fmla="*/ 61516 h 3886200"/>
              <a:gd name="connsiteX19" fmla="*/ 4006453 w 4556125"/>
              <a:gd name="connsiteY19" fmla="*/ 68660 h 3886200"/>
              <a:gd name="connsiteX20" fmla="*/ 4017962 w 4556125"/>
              <a:gd name="connsiteY20" fmla="*/ 76200 h 3886200"/>
              <a:gd name="connsiteX21" fmla="*/ 4029075 w 4556125"/>
              <a:gd name="connsiteY21" fmla="*/ 83741 h 3886200"/>
              <a:gd name="connsiteX22" fmla="*/ 4040188 w 4556125"/>
              <a:gd name="connsiteY22" fmla="*/ 91678 h 3886200"/>
              <a:gd name="connsiteX23" fmla="*/ 4051300 w 4556125"/>
              <a:gd name="connsiteY23" fmla="*/ 100013 h 3886200"/>
              <a:gd name="connsiteX24" fmla="*/ 4062412 w 4556125"/>
              <a:gd name="connsiteY24" fmla="*/ 108744 h 3886200"/>
              <a:gd name="connsiteX25" fmla="*/ 4073128 w 4556125"/>
              <a:gd name="connsiteY25" fmla="*/ 117872 h 3886200"/>
              <a:gd name="connsiteX26" fmla="*/ 4083844 w 4556125"/>
              <a:gd name="connsiteY26" fmla="*/ 127000 h 3886200"/>
              <a:gd name="connsiteX27" fmla="*/ 4094560 w 4556125"/>
              <a:gd name="connsiteY27" fmla="*/ 136525 h 3886200"/>
              <a:gd name="connsiteX28" fmla="*/ 4104481 w 4556125"/>
              <a:gd name="connsiteY28" fmla="*/ 146447 h 3886200"/>
              <a:gd name="connsiteX29" fmla="*/ 4125119 w 4556125"/>
              <a:gd name="connsiteY29" fmla="*/ 167084 h 3886200"/>
              <a:gd name="connsiteX30" fmla="*/ 4145360 w 4556125"/>
              <a:gd name="connsiteY30" fmla="*/ 188913 h 3886200"/>
              <a:gd name="connsiteX31" fmla="*/ 4164410 w 4556125"/>
              <a:gd name="connsiteY31" fmla="*/ 211931 h 3886200"/>
              <a:gd name="connsiteX32" fmla="*/ 4183856 w 4556125"/>
              <a:gd name="connsiteY32" fmla="*/ 235744 h 3886200"/>
              <a:gd name="connsiteX33" fmla="*/ 4202112 w 4556125"/>
              <a:gd name="connsiteY33" fmla="*/ 260350 h 3886200"/>
              <a:gd name="connsiteX34" fmla="*/ 4219972 w 4556125"/>
              <a:gd name="connsiteY34" fmla="*/ 286544 h 3886200"/>
              <a:gd name="connsiteX35" fmla="*/ 4237434 w 4556125"/>
              <a:gd name="connsiteY35" fmla="*/ 313135 h 3886200"/>
              <a:gd name="connsiteX36" fmla="*/ 4254500 w 4556125"/>
              <a:gd name="connsiteY36" fmla="*/ 340519 h 3886200"/>
              <a:gd name="connsiteX37" fmla="*/ 4271169 w 4556125"/>
              <a:gd name="connsiteY37" fmla="*/ 369094 h 3886200"/>
              <a:gd name="connsiteX38" fmla="*/ 4286647 w 4556125"/>
              <a:gd name="connsiteY38" fmla="*/ 398463 h 3886200"/>
              <a:gd name="connsiteX39" fmla="*/ 4302522 w 4556125"/>
              <a:gd name="connsiteY39" fmla="*/ 427831 h 3886200"/>
              <a:gd name="connsiteX40" fmla="*/ 4317603 w 4556125"/>
              <a:gd name="connsiteY40" fmla="*/ 458391 h 3886200"/>
              <a:gd name="connsiteX41" fmla="*/ 4332288 w 4556125"/>
              <a:gd name="connsiteY41" fmla="*/ 489347 h 3886200"/>
              <a:gd name="connsiteX42" fmla="*/ 4346178 w 4556125"/>
              <a:gd name="connsiteY42" fmla="*/ 521097 h 3886200"/>
              <a:gd name="connsiteX43" fmla="*/ 4359672 w 4556125"/>
              <a:gd name="connsiteY43" fmla="*/ 553244 h 3886200"/>
              <a:gd name="connsiteX44" fmla="*/ 4372769 w 4556125"/>
              <a:gd name="connsiteY44" fmla="*/ 586185 h 3886200"/>
              <a:gd name="connsiteX45" fmla="*/ 4385469 w 4556125"/>
              <a:gd name="connsiteY45" fmla="*/ 619522 h 3886200"/>
              <a:gd name="connsiteX46" fmla="*/ 4398169 w 4556125"/>
              <a:gd name="connsiteY46" fmla="*/ 652463 h 3886200"/>
              <a:gd name="connsiteX47" fmla="*/ 4409678 w 4556125"/>
              <a:gd name="connsiteY47" fmla="*/ 686991 h 3886200"/>
              <a:gd name="connsiteX48" fmla="*/ 4420790 w 4556125"/>
              <a:gd name="connsiteY48" fmla="*/ 721122 h 3886200"/>
              <a:gd name="connsiteX49" fmla="*/ 4431903 w 4556125"/>
              <a:gd name="connsiteY49" fmla="*/ 755253 h 3886200"/>
              <a:gd name="connsiteX50" fmla="*/ 4441825 w 4556125"/>
              <a:gd name="connsiteY50" fmla="*/ 790178 h 3886200"/>
              <a:gd name="connsiteX51" fmla="*/ 4451747 w 4556125"/>
              <a:gd name="connsiteY51" fmla="*/ 824706 h 3886200"/>
              <a:gd name="connsiteX52" fmla="*/ 4461669 w 4556125"/>
              <a:gd name="connsiteY52" fmla="*/ 859631 h 3886200"/>
              <a:gd name="connsiteX53" fmla="*/ 4470003 w 4556125"/>
              <a:gd name="connsiteY53" fmla="*/ 894953 h 3886200"/>
              <a:gd name="connsiteX54" fmla="*/ 4478734 w 4556125"/>
              <a:gd name="connsiteY54" fmla="*/ 929878 h 3886200"/>
              <a:gd name="connsiteX55" fmla="*/ 4486672 w 4556125"/>
              <a:gd name="connsiteY55" fmla="*/ 964803 h 3886200"/>
              <a:gd name="connsiteX56" fmla="*/ 4494212 w 4556125"/>
              <a:gd name="connsiteY56" fmla="*/ 1000125 h 3886200"/>
              <a:gd name="connsiteX57" fmla="*/ 4501753 w 4556125"/>
              <a:gd name="connsiteY57" fmla="*/ 1034653 h 3886200"/>
              <a:gd name="connsiteX58" fmla="*/ 4508500 w 4556125"/>
              <a:gd name="connsiteY58" fmla="*/ 1069578 h 3886200"/>
              <a:gd name="connsiteX59" fmla="*/ 4514453 w 4556125"/>
              <a:gd name="connsiteY59" fmla="*/ 1104106 h 3886200"/>
              <a:gd name="connsiteX60" fmla="*/ 4520406 w 4556125"/>
              <a:gd name="connsiteY60" fmla="*/ 1138635 h 3886200"/>
              <a:gd name="connsiteX61" fmla="*/ 4525566 w 4556125"/>
              <a:gd name="connsiteY61" fmla="*/ 1172369 h 3886200"/>
              <a:gd name="connsiteX62" fmla="*/ 4530328 w 4556125"/>
              <a:gd name="connsiteY62" fmla="*/ 1206103 h 3886200"/>
              <a:gd name="connsiteX63" fmla="*/ 4535090 w 4556125"/>
              <a:gd name="connsiteY63" fmla="*/ 1239044 h 3886200"/>
              <a:gd name="connsiteX64" fmla="*/ 4539060 w 4556125"/>
              <a:gd name="connsiteY64" fmla="*/ 1271985 h 3886200"/>
              <a:gd name="connsiteX65" fmla="*/ 4542631 w 4556125"/>
              <a:gd name="connsiteY65" fmla="*/ 1304528 h 3886200"/>
              <a:gd name="connsiteX66" fmla="*/ 4546203 w 4556125"/>
              <a:gd name="connsiteY66" fmla="*/ 1336278 h 3886200"/>
              <a:gd name="connsiteX67" fmla="*/ 4548584 w 4556125"/>
              <a:gd name="connsiteY67" fmla="*/ 1367631 h 3886200"/>
              <a:gd name="connsiteX68" fmla="*/ 4550966 w 4556125"/>
              <a:gd name="connsiteY68" fmla="*/ 1398191 h 3886200"/>
              <a:gd name="connsiteX69" fmla="*/ 4552950 w 4556125"/>
              <a:gd name="connsiteY69" fmla="*/ 1428353 h 3886200"/>
              <a:gd name="connsiteX70" fmla="*/ 4554538 w 4556125"/>
              <a:gd name="connsiteY70" fmla="*/ 1458119 h 3886200"/>
              <a:gd name="connsiteX71" fmla="*/ 4555728 w 4556125"/>
              <a:gd name="connsiteY71" fmla="*/ 1486297 h 3886200"/>
              <a:gd name="connsiteX72" fmla="*/ 4556125 w 4556125"/>
              <a:gd name="connsiteY72" fmla="*/ 1514475 h 3886200"/>
              <a:gd name="connsiteX73" fmla="*/ 4556125 w 4556125"/>
              <a:gd name="connsiteY73" fmla="*/ 1541463 h 3886200"/>
              <a:gd name="connsiteX74" fmla="*/ 4556125 w 4556125"/>
              <a:gd name="connsiteY74" fmla="*/ 1572022 h 3886200"/>
              <a:gd name="connsiteX75" fmla="*/ 4555728 w 4556125"/>
              <a:gd name="connsiteY75" fmla="*/ 1602185 h 3886200"/>
              <a:gd name="connsiteX76" fmla="*/ 4554538 w 4556125"/>
              <a:gd name="connsiteY76" fmla="*/ 1631950 h 3886200"/>
              <a:gd name="connsiteX77" fmla="*/ 4552950 w 4556125"/>
              <a:gd name="connsiteY77" fmla="*/ 1662113 h 3886200"/>
              <a:gd name="connsiteX78" fmla="*/ 4551760 w 4556125"/>
              <a:gd name="connsiteY78" fmla="*/ 1692275 h 3886200"/>
              <a:gd name="connsiteX79" fmla="*/ 4549775 w 4556125"/>
              <a:gd name="connsiteY79" fmla="*/ 1722041 h 3886200"/>
              <a:gd name="connsiteX80" fmla="*/ 4546997 w 4556125"/>
              <a:gd name="connsiteY80" fmla="*/ 1751806 h 3886200"/>
              <a:gd name="connsiteX81" fmla="*/ 4544219 w 4556125"/>
              <a:gd name="connsiteY81" fmla="*/ 1781572 h 3886200"/>
              <a:gd name="connsiteX82" fmla="*/ 4541044 w 4556125"/>
              <a:gd name="connsiteY82" fmla="*/ 1810544 h 3886200"/>
              <a:gd name="connsiteX83" fmla="*/ 4537472 w 4556125"/>
              <a:gd name="connsiteY83" fmla="*/ 1840310 h 3886200"/>
              <a:gd name="connsiteX84" fmla="*/ 4533503 w 4556125"/>
              <a:gd name="connsiteY84" fmla="*/ 1869678 h 3886200"/>
              <a:gd name="connsiteX85" fmla="*/ 4529534 w 4556125"/>
              <a:gd name="connsiteY85" fmla="*/ 1898650 h 3886200"/>
              <a:gd name="connsiteX86" fmla="*/ 4524375 w 4556125"/>
              <a:gd name="connsiteY86" fmla="*/ 1927622 h 3886200"/>
              <a:gd name="connsiteX87" fmla="*/ 4520010 w 4556125"/>
              <a:gd name="connsiteY87" fmla="*/ 1956594 h 3886200"/>
              <a:gd name="connsiteX88" fmla="*/ 4514453 w 4556125"/>
              <a:gd name="connsiteY88" fmla="*/ 1985566 h 3886200"/>
              <a:gd name="connsiteX89" fmla="*/ 4508897 w 4556125"/>
              <a:gd name="connsiteY89" fmla="*/ 2014141 h 3886200"/>
              <a:gd name="connsiteX90" fmla="*/ 4502944 w 4556125"/>
              <a:gd name="connsiteY90" fmla="*/ 2042716 h 3886200"/>
              <a:gd name="connsiteX91" fmla="*/ 4496197 w 4556125"/>
              <a:gd name="connsiteY91" fmla="*/ 2070894 h 3886200"/>
              <a:gd name="connsiteX92" fmla="*/ 4489847 w 4556125"/>
              <a:gd name="connsiteY92" fmla="*/ 2099072 h 3886200"/>
              <a:gd name="connsiteX93" fmla="*/ 4482703 w 4556125"/>
              <a:gd name="connsiteY93" fmla="*/ 2127250 h 3886200"/>
              <a:gd name="connsiteX94" fmla="*/ 4475162 w 4556125"/>
              <a:gd name="connsiteY94" fmla="*/ 2155428 h 3886200"/>
              <a:gd name="connsiteX95" fmla="*/ 4467622 w 4556125"/>
              <a:gd name="connsiteY95" fmla="*/ 2183210 h 3886200"/>
              <a:gd name="connsiteX96" fmla="*/ 4459684 w 4556125"/>
              <a:gd name="connsiteY96" fmla="*/ 2210991 h 3886200"/>
              <a:gd name="connsiteX97" fmla="*/ 4450953 w 4556125"/>
              <a:gd name="connsiteY97" fmla="*/ 2238772 h 3886200"/>
              <a:gd name="connsiteX98" fmla="*/ 4442222 w 4556125"/>
              <a:gd name="connsiteY98" fmla="*/ 2266553 h 3886200"/>
              <a:gd name="connsiteX99" fmla="*/ 4433490 w 4556125"/>
              <a:gd name="connsiteY99" fmla="*/ 2293541 h 3886200"/>
              <a:gd name="connsiteX100" fmla="*/ 4423569 w 4556125"/>
              <a:gd name="connsiteY100" fmla="*/ 2320925 h 3886200"/>
              <a:gd name="connsiteX101" fmla="*/ 4414044 w 4556125"/>
              <a:gd name="connsiteY101" fmla="*/ 2347913 h 3886200"/>
              <a:gd name="connsiteX102" fmla="*/ 4404122 w 4556125"/>
              <a:gd name="connsiteY102" fmla="*/ 2374503 h 3886200"/>
              <a:gd name="connsiteX103" fmla="*/ 4393406 w 4556125"/>
              <a:gd name="connsiteY103" fmla="*/ 2401491 h 3886200"/>
              <a:gd name="connsiteX104" fmla="*/ 4383088 w 4556125"/>
              <a:gd name="connsiteY104" fmla="*/ 2428081 h 3886200"/>
              <a:gd name="connsiteX105" fmla="*/ 4371975 w 4556125"/>
              <a:gd name="connsiteY105" fmla="*/ 2454275 h 3886200"/>
              <a:gd name="connsiteX106" fmla="*/ 4360862 w 4556125"/>
              <a:gd name="connsiteY106" fmla="*/ 2480469 h 3886200"/>
              <a:gd name="connsiteX107" fmla="*/ 4349353 w 4556125"/>
              <a:gd name="connsiteY107" fmla="*/ 2506663 h 3886200"/>
              <a:gd name="connsiteX108" fmla="*/ 4337050 w 4556125"/>
              <a:gd name="connsiteY108" fmla="*/ 2532063 h 3886200"/>
              <a:gd name="connsiteX109" fmla="*/ 4325144 w 4556125"/>
              <a:gd name="connsiteY109" fmla="*/ 2557860 h 3886200"/>
              <a:gd name="connsiteX110" fmla="*/ 4312444 w 4556125"/>
              <a:gd name="connsiteY110" fmla="*/ 2583656 h 3886200"/>
              <a:gd name="connsiteX111" fmla="*/ 4299744 w 4556125"/>
              <a:gd name="connsiteY111" fmla="*/ 2608660 h 3886200"/>
              <a:gd name="connsiteX112" fmla="*/ 4286647 w 4556125"/>
              <a:gd name="connsiteY112" fmla="*/ 2634060 h 3886200"/>
              <a:gd name="connsiteX113" fmla="*/ 4273153 w 4556125"/>
              <a:gd name="connsiteY113" fmla="*/ 2659063 h 3886200"/>
              <a:gd name="connsiteX114" fmla="*/ 4259660 w 4556125"/>
              <a:gd name="connsiteY114" fmla="*/ 2683669 h 3886200"/>
              <a:gd name="connsiteX115" fmla="*/ 4245769 w 4556125"/>
              <a:gd name="connsiteY115" fmla="*/ 2708275 h 3886200"/>
              <a:gd name="connsiteX116" fmla="*/ 4231481 w 4556125"/>
              <a:gd name="connsiteY116" fmla="*/ 2733278 h 3886200"/>
              <a:gd name="connsiteX117" fmla="*/ 4216797 w 4556125"/>
              <a:gd name="connsiteY117" fmla="*/ 2757488 h 3886200"/>
              <a:gd name="connsiteX118" fmla="*/ 4202112 w 4556125"/>
              <a:gd name="connsiteY118" fmla="*/ 2781300 h 3886200"/>
              <a:gd name="connsiteX119" fmla="*/ 4187031 w 4556125"/>
              <a:gd name="connsiteY119" fmla="*/ 2805113 h 3886200"/>
              <a:gd name="connsiteX120" fmla="*/ 4171553 w 4556125"/>
              <a:gd name="connsiteY120" fmla="*/ 2828925 h 3886200"/>
              <a:gd name="connsiteX121" fmla="*/ 4156075 w 4556125"/>
              <a:gd name="connsiteY121" fmla="*/ 2852341 h 3886200"/>
              <a:gd name="connsiteX122" fmla="*/ 4139803 w 4556125"/>
              <a:gd name="connsiteY122" fmla="*/ 2875756 h 3886200"/>
              <a:gd name="connsiteX123" fmla="*/ 4123928 w 4556125"/>
              <a:gd name="connsiteY123" fmla="*/ 2898775 h 3886200"/>
              <a:gd name="connsiteX124" fmla="*/ 4107260 w 4556125"/>
              <a:gd name="connsiteY124" fmla="*/ 2921794 h 3886200"/>
              <a:gd name="connsiteX125" fmla="*/ 4090590 w 4556125"/>
              <a:gd name="connsiteY125" fmla="*/ 2944416 h 3886200"/>
              <a:gd name="connsiteX126" fmla="*/ 4073525 w 4556125"/>
              <a:gd name="connsiteY126" fmla="*/ 2966641 h 3886200"/>
              <a:gd name="connsiteX127" fmla="*/ 4056460 w 4556125"/>
              <a:gd name="connsiteY127" fmla="*/ 2988866 h 3886200"/>
              <a:gd name="connsiteX128" fmla="*/ 4038600 w 4556125"/>
              <a:gd name="connsiteY128" fmla="*/ 3011091 h 3886200"/>
              <a:gd name="connsiteX129" fmla="*/ 4021138 w 4556125"/>
              <a:gd name="connsiteY129" fmla="*/ 3033316 h 3886200"/>
              <a:gd name="connsiteX130" fmla="*/ 4002881 w 4556125"/>
              <a:gd name="connsiteY130" fmla="*/ 3054350 h 3886200"/>
              <a:gd name="connsiteX131" fmla="*/ 3985022 w 4556125"/>
              <a:gd name="connsiteY131" fmla="*/ 3076178 h 3886200"/>
              <a:gd name="connsiteX132" fmla="*/ 3966369 w 4556125"/>
              <a:gd name="connsiteY132" fmla="*/ 3097213 h 3886200"/>
              <a:gd name="connsiteX133" fmla="*/ 3947716 w 4556125"/>
              <a:gd name="connsiteY133" fmla="*/ 3117850 h 3886200"/>
              <a:gd name="connsiteX134" fmla="*/ 3928666 w 4556125"/>
              <a:gd name="connsiteY134" fmla="*/ 3138885 h 3886200"/>
              <a:gd name="connsiteX135" fmla="*/ 3908822 w 4556125"/>
              <a:gd name="connsiteY135" fmla="*/ 3159125 h 3886200"/>
              <a:gd name="connsiteX136" fmla="*/ 3889772 w 4556125"/>
              <a:gd name="connsiteY136" fmla="*/ 3179366 h 3886200"/>
              <a:gd name="connsiteX137" fmla="*/ 3869531 w 4556125"/>
              <a:gd name="connsiteY137" fmla="*/ 3199210 h 3886200"/>
              <a:gd name="connsiteX138" fmla="*/ 3850084 w 4556125"/>
              <a:gd name="connsiteY138" fmla="*/ 3219053 h 3886200"/>
              <a:gd name="connsiteX139" fmla="*/ 3829447 w 4556125"/>
              <a:gd name="connsiteY139" fmla="*/ 3238500 h 3886200"/>
              <a:gd name="connsiteX140" fmla="*/ 3809206 w 4556125"/>
              <a:gd name="connsiteY140" fmla="*/ 3258344 h 3886200"/>
              <a:gd name="connsiteX141" fmla="*/ 3788569 w 4556125"/>
              <a:gd name="connsiteY141" fmla="*/ 3276997 h 3886200"/>
              <a:gd name="connsiteX142" fmla="*/ 3767534 w 4556125"/>
              <a:gd name="connsiteY142" fmla="*/ 3296047 h 3886200"/>
              <a:gd name="connsiteX143" fmla="*/ 3746103 w 4556125"/>
              <a:gd name="connsiteY143" fmla="*/ 3314700 h 3886200"/>
              <a:gd name="connsiteX144" fmla="*/ 3725069 w 4556125"/>
              <a:gd name="connsiteY144" fmla="*/ 3332956 h 3886200"/>
              <a:gd name="connsiteX145" fmla="*/ 3703638 w 4556125"/>
              <a:gd name="connsiteY145" fmla="*/ 3350816 h 3886200"/>
              <a:gd name="connsiteX146" fmla="*/ 3681412 w 4556125"/>
              <a:gd name="connsiteY146" fmla="*/ 3368675 h 3886200"/>
              <a:gd name="connsiteX147" fmla="*/ 3659584 w 4556125"/>
              <a:gd name="connsiteY147" fmla="*/ 3386138 h 3886200"/>
              <a:gd name="connsiteX148" fmla="*/ 3636962 w 4556125"/>
              <a:gd name="connsiteY148" fmla="*/ 3403203 h 3886200"/>
              <a:gd name="connsiteX149" fmla="*/ 3614738 w 4556125"/>
              <a:gd name="connsiteY149" fmla="*/ 3420269 h 3886200"/>
              <a:gd name="connsiteX150" fmla="*/ 3592116 w 4556125"/>
              <a:gd name="connsiteY150" fmla="*/ 3436938 h 3886200"/>
              <a:gd name="connsiteX151" fmla="*/ 3569097 w 4556125"/>
              <a:gd name="connsiteY151" fmla="*/ 3453606 h 3886200"/>
              <a:gd name="connsiteX152" fmla="*/ 3546078 w 4556125"/>
              <a:gd name="connsiteY152" fmla="*/ 3469878 h 3886200"/>
              <a:gd name="connsiteX153" fmla="*/ 3522662 w 4556125"/>
              <a:gd name="connsiteY153" fmla="*/ 3485753 h 3886200"/>
              <a:gd name="connsiteX154" fmla="*/ 3499644 w 4556125"/>
              <a:gd name="connsiteY154" fmla="*/ 3501628 h 3886200"/>
              <a:gd name="connsiteX155" fmla="*/ 3475831 w 4556125"/>
              <a:gd name="connsiteY155" fmla="*/ 3517106 h 3886200"/>
              <a:gd name="connsiteX156" fmla="*/ 3452019 w 4556125"/>
              <a:gd name="connsiteY156" fmla="*/ 3532188 h 3886200"/>
              <a:gd name="connsiteX157" fmla="*/ 3427810 w 4556125"/>
              <a:gd name="connsiteY157" fmla="*/ 3546872 h 3886200"/>
              <a:gd name="connsiteX158" fmla="*/ 3403600 w 4556125"/>
              <a:gd name="connsiteY158" fmla="*/ 3561556 h 3886200"/>
              <a:gd name="connsiteX159" fmla="*/ 3379390 w 4556125"/>
              <a:gd name="connsiteY159" fmla="*/ 3575447 h 3886200"/>
              <a:gd name="connsiteX160" fmla="*/ 3354784 w 4556125"/>
              <a:gd name="connsiteY160" fmla="*/ 3589735 h 3886200"/>
              <a:gd name="connsiteX161" fmla="*/ 3329384 w 4556125"/>
              <a:gd name="connsiteY161" fmla="*/ 3603228 h 3886200"/>
              <a:gd name="connsiteX162" fmla="*/ 3304778 w 4556125"/>
              <a:gd name="connsiteY162" fmla="*/ 3616722 h 3886200"/>
              <a:gd name="connsiteX163" fmla="*/ 3279775 w 4556125"/>
              <a:gd name="connsiteY163" fmla="*/ 3629819 h 3886200"/>
              <a:gd name="connsiteX164" fmla="*/ 3253978 w 4556125"/>
              <a:gd name="connsiteY164" fmla="*/ 3642519 h 3886200"/>
              <a:gd name="connsiteX165" fmla="*/ 3228975 w 4556125"/>
              <a:gd name="connsiteY165" fmla="*/ 3655219 h 3886200"/>
              <a:gd name="connsiteX166" fmla="*/ 3202781 w 4556125"/>
              <a:gd name="connsiteY166" fmla="*/ 3667125 h 3886200"/>
              <a:gd name="connsiteX167" fmla="*/ 3176984 w 4556125"/>
              <a:gd name="connsiteY167" fmla="*/ 3679428 h 3886200"/>
              <a:gd name="connsiteX168" fmla="*/ 3150790 w 4556125"/>
              <a:gd name="connsiteY168" fmla="*/ 3690938 h 3886200"/>
              <a:gd name="connsiteX169" fmla="*/ 3124597 w 4556125"/>
              <a:gd name="connsiteY169" fmla="*/ 3702050 h 3886200"/>
              <a:gd name="connsiteX170" fmla="*/ 3098403 w 4556125"/>
              <a:gd name="connsiteY170" fmla="*/ 3713163 h 3886200"/>
              <a:gd name="connsiteX171" fmla="*/ 3071812 w 4556125"/>
              <a:gd name="connsiteY171" fmla="*/ 3723481 h 3886200"/>
              <a:gd name="connsiteX172" fmla="*/ 3045222 w 4556125"/>
              <a:gd name="connsiteY172" fmla="*/ 3734197 h 3886200"/>
              <a:gd name="connsiteX173" fmla="*/ 3018631 w 4556125"/>
              <a:gd name="connsiteY173" fmla="*/ 3744119 h 3886200"/>
              <a:gd name="connsiteX174" fmla="*/ 2991247 w 4556125"/>
              <a:gd name="connsiteY174" fmla="*/ 3753644 h 3886200"/>
              <a:gd name="connsiteX175" fmla="*/ 2964260 w 4556125"/>
              <a:gd name="connsiteY175" fmla="*/ 3763169 h 3886200"/>
              <a:gd name="connsiteX176" fmla="*/ 2936875 w 4556125"/>
              <a:gd name="connsiteY176" fmla="*/ 3771900 h 3886200"/>
              <a:gd name="connsiteX177" fmla="*/ 2909094 w 4556125"/>
              <a:gd name="connsiteY177" fmla="*/ 3781028 h 3886200"/>
              <a:gd name="connsiteX178" fmla="*/ 2882106 w 4556125"/>
              <a:gd name="connsiteY178" fmla="*/ 3789363 h 3886200"/>
              <a:gd name="connsiteX179" fmla="*/ 2853928 w 4556125"/>
              <a:gd name="connsiteY179" fmla="*/ 3797697 h 3886200"/>
              <a:gd name="connsiteX180" fmla="*/ 2826147 w 4556125"/>
              <a:gd name="connsiteY180" fmla="*/ 3805238 h 3886200"/>
              <a:gd name="connsiteX181" fmla="*/ 2797969 w 4556125"/>
              <a:gd name="connsiteY181" fmla="*/ 3812778 h 3886200"/>
              <a:gd name="connsiteX182" fmla="*/ 2770188 w 4556125"/>
              <a:gd name="connsiteY182" fmla="*/ 3819922 h 3886200"/>
              <a:gd name="connsiteX183" fmla="*/ 2741612 w 4556125"/>
              <a:gd name="connsiteY183" fmla="*/ 3826272 h 3886200"/>
              <a:gd name="connsiteX184" fmla="*/ 2713434 w 4556125"/>
              <a:gd name="connsiteY184" fmla="*/ 3833019 h 3886200"/>
              <a:gd name="connsiteX185" fmla="*/ 2684860 w 4556125"/>
              <a:gd name="connsiteY185" fmla="*/ 3838972 h 3886200"/>
              <a:gd name="connsiteX186" fmla="*/ 2655888 w 4556125"/>
              <a:gd name="connsiteY186" fmla="*/ 3844528 h 3886200"/>
              <a:gd name="connsiteX187" fmla="*/ 2627312 w 4556125"/>
              <a:gd name="connsiteY187" fmla="*/ 3849291 h 3886200"/>
              <a:gd name="connsiteX188" fmla="*/ 2598738 w 4556125"/>
              <a:gd name="connsiteY188" fmla="*/ 3854450 h 3886200"/>
              <a:gd name="connsiteX189" fmla="*/ 2569369 w 4556125"/>
              <a:gd name="connsiteY189" fmla="*/ 3859610 h 3886200"/>
              <a:gd name="connsiteX190" fmla="*/ 2540397 w 4556125"/>
              <a:gd name="connsiteY190" fmla="*/ 3863578 h 3886200"/>
              <a:gd name="connsiteX191" fmla="*/ 2511028 w 4556125"/>
              <a:gd name="connsiteY191" fmla="*/ 3867547 h 3886200"/>
              <a:gd name="connsiteX192" fmla="*/ 2481262 w 4556125"/>
              <a:gd name="connsiteY192" fmla="*/ 3871119 h 3886200"/>
              <a:gd name="connsiteX193" fmla="*/ 2452290 w 4556125"/>
              <a:gd name="connsiteY193" fmla="*/ 3874294 h 3886200"/>
              <a:gd name="connsiteX194" fmla="*/ 2422525 w 4556125"/>
              <a:gd name="connsiteY194" fmla="*/ 3877072 h 3886200"/>
              <a:gd name="connsiteX195" fmla="*/ 2392760 w 4556125"/>
              <a:gd name="connsiteY195" fmla="*/ 3879850 h 3886200"/>
              <a:gd name="connsiteX196" fmla="*/ 2362994 w 4556125"/>
              <a:gd name="connsiteY196" fmla="*/ 3881835 h 3886200"/>
              <a:gd name="connsiteX197" fmla="*/ 2332831 w 4556125"/>
              <a:gd name="connsiteY197" fmla="*/ 3883025 h 3886200"/>
              <a:gd name="connsiteX198" fmla="*/ 2303066 w 4556125"/>
              <a:gd name="connsiteY198" fmla="*/ 3884613 h 3886200"/>
              <a:gd name="connsiteX199" fmla="*/ 2272903 w 4556125"/>
              <a:gd name="connsiteY199" fmla="*/ 3885803 h 3886200"/>
              <a:gd name="connsiteX200" fmla="*/ 2242740 w 4556125"/>
              <a:gd name="connsiteY200" fmla="*/ 3886200 h 3886200"/>
              <a:gd name="connsiteX201" fmla="*/ 2212578 w 4556125"/>
              <a:gd name="connsiteY201" fmla="*/ 3886200 h 3886200"/>
              <a:gd name="connsiteX202" fmla="*/ 2169716 w 4556125"/>
              <a:gd name="connsiteY202" fmla="*/ 3885803 h 3886200"/>
              <a:gd name="connsiteX203" fmla="*/ 2127647 w 4556125"/>
              <a:gd name="connsiteY203" fmla="*/ 3884613 h 3886200"/>
              <a:gd name="connsiteX204" fmla="*/ 2085975 w 4556125"/>
              <a:gd name="connsiteY204" fmla="*/ 3883025 h 3886200"/>
              <a:gd name="connsiteX205" fmla="*/ 2043906 w 4556125"/>
              <a:gd name="connsiteY205" fmla="*/ 3880247 h 3886200"/>
              <a:gd name="connsiteX206" fmla="*/ 2002234 w 4556125"/>
              <a:gd name="connsiteY206" fmla="*/ 3877072 h 3886200"/>
              <a:gd name="connsiteX207" fmla="*/ 1960960 w 4556125"/>
              <a:gd name="connsiteY207" fmla="*/ 3873103 h 3886200"/>
              <a:gd name="connsiteX208" fmla="*/ 1919685 w 4556125"/>
              <a:gd name="connsiteY208" fmla="*/ 3867944 h 3886200"/>
              <a:gd name="connsiteX209" fmla="*/ 1878410 w 4556125"/>
              <a:gd name="connsiteY209" fmla="*/ 3862388 h 3886200"/>
              <a:gd name="connsiteX210" fmla="*/ 1837531 w 4556125"/>
              <a:gd name="connsiteY210" fmla="*/ 3856435 h 3886200"/>
              <a:gd name="connsiteX211" fmla="*/ 1797050 w 4556125"/>
              <a:gd name="connsiteY211" fmla="*/ 3849291 h 3886200"/>
              <a:gd name="connsiteX212" fmla="*/ 1756569 w 4556125"/>
              <a:gd name="connsiteY212" fmla="*/ 3841750 h 3886200"/>
              <a:gd name="connsiteX213" fmla="*/ 1716881 w 4556125"/>
              <a:gd name="connsiteY213" fmla="*/ 3833813 h 3886200"/>
              <a:gd name="connsiteX214" fmla="*/ 1677194 w 4556125"/>
              <a:gd name="connsiteY214" fmla="*/ 3824685 h 3886200"/>
              <a:gd name="connsiteX215" fmla="*/ 1637506 w 4556125"/>
              <a:gd name="connsiteY215" fmla="*/ 3815160 h 3886200"/>
              <a:gd name="connsiteX216" fmla="*/ 1598216 w 4556125"/>
              <a:gd name="connsiteY216" fmla="*/ 3804444 h 3886200"/>
              <a:gd name="connsiteX217" fmla="*/ 1558925 w 4556125"/>
              <a:gd name="connsiteY217" fmla="*/ 3794125 h 3886200"/>
              <a:gd name="connsiteX218" fmla="*/ 1520031 w 4556125"/>
              <a:gd name="connsiteY218" fmla="*/ 3782616 h 3886200"/>
              <a:gd name="connsiteX219" fmla="*/ 1481931 w 4556125"/>
              <a:gd name="connsiteY219" fmla="*/ 3769916 h 3886200"/>
              <a:gd name="connsiteX220" fmla="*/ 1443435 w 4556125"/>
              <a:gd name="connsiteY220" fmla="*/ 3757216 h 3886200"/>
              <a:gd name="connsiteX221" fmla="*/ 1405731 w 4556125"/>
              <a:gd name="connsiteY221" fmla="*/ 3743722 h 3886200"/>
              <a:gd name="connsiteX222" fmla="*/ 1368028 w 4556125"/>
              <a:gd name="connsiteY222" fmla="*/ 3729435 h 3886200"/>
              <a:gd name="connsiteX223" fmla="*/ 1330722 w 4556125"/>
              <a:gd name="connsiteY223" fmla="*/ 3714353 h 3886200"/>
              <a:gd name="connsiteX224" fmla="*/ 1294210 w 4556125"/>
              <a:gd name="connsiteY224" fmla="*/ 3699272 h 3886200"/>
              <a:gd name="connsiteX225" fmla="*/ 1257300 w 4556125"/>
              <a:gd name="connsiteY225" fmla="*/ 3683397 h 3886200"/>
              <a:gd name="connsiteX226" fmla="*/ 1221185 w 4556125"/>
              <a:gd name="connsiteY226" fmla="*/ 3666728 h 3886200"/>
              <a:gd name="connsiteX227" fmla="*/ 1184672 w 4556125"/>
              <a:gd name="connsiteY227" fmla="*/ 3649663 h 3886200"/>
              <a:gd name="connsiteX228" fmla="*/ 1148953 w 4556125"/>
              <a:gd name="connsiteY228" fmla="*/ 3631803 h 3886200"/>
              <a:gd name="connsiteX229" fmla="*/ 1114028 w 4556125"/>
              <a:gd name="connsiteY229" fmla="*/ 3613150 h 3886200"/>
              <a:gd name="connsiteX230" fmla="*/ 1079103 w 4556125"/>
              <a:gd name="connsiteY230" fmla="*/ 3594100 h 3886200"/>
              <a:gd name="connsiteX231" fmla="*/ 1044575 w 4556125"/>
              <a:gd name="connsiteY231" fmla="*/ 3575050 h 3886200"/>
              <a:gd name="connsiteX232" fmla="*/ 1010047 w 4556125"/>
              <a:gd name="connsiteY232" fmla="*/ 3554810 h 3886200"/>
              <a:gd name="connsiteX233" fmla="*/ 976313 w 4556125"/>
              <a:gd name="connsiteY233" fmla="*/ 3534172 h 3886200"/>
              <a:gd name="connsiteX234" fmla="*/ 943372 w 4556125"/>
              <a:gd name="connsiteY234" fmla="*/ 3513138 h 3886200"/>
              <a:gd name="connsiteX235" fmla="*/ 910035 w 4556125"/>
              <a:gd name="connsiteY235" fmla="*/ 3490913 h 3886200"/>
              <a:gd name="connsiteX236" fmla="*/ 877491 w 4556125"/>
              <a:gd name="connsiteY236" fmla="*/ 3468688 h 3886200"/>
              <a:gd name="connsiteX237" fmla="*/ 844947 w 4556125"/>
              <a:gd name="connsiteY237" fmla="*/ 3446066 h 3886200"/>
              <a:gd name="connsiteX238" fmla="*/ 813197 w 4556125"/>
              <a:gd name="connsiteY238" fmla="*/ 3422650 h 3886200"/>
              <a:gd name="connsiteX239" fmla="*/ 781844 w 4556125"/>
              <a:gd name="connsiteY239" fmla="*/ 3398838 h 3886200"/>
              <a:gd name="connsiteX240" fmla="*/ 750888 w 4556125"/>
              <a:gd name="connsiteY240" fmla="*/ 3374231 h 3886200"/>
              <a:gd name="connsiteX241" fmla="*/ 720328 w 4556125"/>
              <a:gd name="connsiteY241" fmla="*/ 3349625 h 3886200"/>
              <a:gd name="connsiteX242" fmla="*/ 690166 w 4556125"/>
              <a:gd name="connsiteY242" fmla="*/ 3324225 h 3886200"/>
              <a:gd name="connsiteX243" fmla="*/ 660400 w 4556125"/>
              <a:gd name="connsiteY243" fmla="*/ 3298031 h 3886200"/>
              <a:gd name="connsiteX244" fmla="*/ 630635 w 4556125"/>
              <a:gd name="connsiteY244" fmla="*/ 3271838 h 3886200"/>
              <a:gd name="connsiteX245" fmla="*/ 602060 w 4556125"/>
              <a:gd name="connsiteY245" fmla="*/ 3244850 h 3886200"/>
              <a:gd name="connsiteX246" fmla="*/ 573881 w 4556125"/>
              <a:gd name="connsiteY246" fmla="*/ 3217466 h 3886200"/>
              <a:gd name="connsiteX247" fmla="*/ 545703 w 4556125"/>
              <a:gd name="connsiteY247" fmla="*/ 3189685 h 3886200"/>
              <a:gd name="connsiteX248" fmla="*/ 518319 w 4556125"/>
              <a:gd name="connsiteY248" fmla="*/ 3161506 h 3886200"/>
              <a:gd name="connsiteX249" fmla="*/ 491331 w 4556125"/>
              <a:gd name="connsiteY249" fmla="*/ 3132931 h 3886200"/>
              <a:gd name="connsiteX250" fmla="*/ 464741 w 4556125"/>
              <a:gd name="connsiteY250" fmla="*/ 3103563 h 3886200"/>
              <a:gd name="connsiteX251" fmla="*/ 438944 w 4556125"/>
              <a:gd name="connsiteY251" fmla="*/ 3074194 h 3886200"/>
              <a:gd name="connsiteX252" fmla="*/ 413147 w 4556125"/>
              <a:gd name="connsiteY252" fmla="*/ 3043635 h 3886200"/>
              <a:gd name="connsiteX253" fmla="*/ 388144 w 4556125"/>
              <a:gd name="connsiteY253" fmla="*/ 3013472 h 3886200"/>
              <a:gd name="connsiteX254" fmla="*/ 363538 w 4556125"/>
              <a:gd name="connsiteY254" fmla="*/ 2982516 h 3886200"/>
              <a:gd name="connsiteX255" fmla="*/ 339725 w 4556125"/>
              <a:gd name="connsiteY255" fmla="*/ 2951163 h 3886200"/>
              <a:gd name="connsiteX256" fmla="*/ 315913 w 4556125"/>
              <a:gd name="connsiteY256" fmla="*/ 2919413 h 3886200"/>
              <a:gd name="connsiteX257" fmla="*/ 292894 w 4556125"/>
              <a:gd name="connsiteY257" fmla="*/ 2887266 h 3886200"/>
              <a:gd name="connsiteX258" fmla="*/ 270669 w 4556125"/>
              <a:gd name="connsiteY258" fmla="*/ 2854325 h 3886200"/>
              <a:gd name="connsiteX259" fmla="*/ 248841 w 4556125"/>
              <a:gd name="connsiteY259" fmla="*/ 2821781 h 3886200"/>
              <a:gd name="connsiteX260" fmla="*/ 227410 w 4556125"/>
              <a:gd name="connsiteY260" fmla="*/ 2788444 h 3886200"/>
              <a:gd name="connsiteX261" fmla="*/ 206375 w 4556125"/>
              <a:gd name="connsiteY261" fmla="*/ 2754710 h 3886200"/>
              <a:gd name="connsiteX262" fmla="*/ 186135 w 4556125"/>
              <a:gd name="connsiteY262" fmla="*/ 2720578 h 3886200"/>
              <a:gd name="connsiteX263" fmla="*/ 166688 w 4556125"/>
              <a:gd name="connsiteY263" fmla="*/ 2685653 h 3886200"/>
              <a:gd name="connsiteX264" fmla="*/ 147638 w 4556125"/>
              <a:gd name="connsiteY264" fmla="*/ 2651125 h 3886200"/>
              <a:gd name="connsiteX265" fmla="*/ 128985 w 4556125"/>
              <a:gd name="connsiteY265" fmla="*/ 2615803 h 3886200"/>
              <a:gd name="connsiteX266" fmla="*/ 114697 w 4556125"/>
              <a:gd name="connsiteY266" fmla="*/ 2589213 h 3886200"/>
              <a:gd name="connsiteX267" fmla="*/ 101600 w 4556125"/>
              <a:gd name="connsiteY267" fmla="*/ 2561828 h 3886200"/>
              <a:gd name="connsiteX268" fmla="*/ 89694 w 4556125"/>
              <a:gd name="connsiteY268" fmla="*/ 2534841 h 3886200"/>
              <a:gd name="connsiteX269" fmla="*/ 78185 w 4556125"/>
              <a:gd name="connsiteY269" fmla="*/ 2507060 h 3886200"/>
              <a:gd name="connsiteX270" fmla="*/ 67072 w 4556125"/>
              <a:gd name="connsiteY270" fmla="*/ 2479278 h 3886200"/>
              <a:gd name="connsiteX271" fmla="*/ 57547 w 4556125"/>
              <a:gd name="connsiteY271" fmla="*/ 2451100 h 3886200"/>
              <a:gd name="connsiteX272" fmla="*/ 47625 w 4556125"/>
              <a:gd name="connsiteY272" fmla="*/ 2422922 h 3886200"/>
              <a:gd name="connsiteX273" fmla="*/ 39688 w 4556125"/>
              <a:gd name="connsiteY273" fmla="*/ 2394347 h 3886200"/>
              <a:gd name="connsiteX274" fmla="*/ 32147 w 4556125"/>
              <a:gd name="connsiteY274" fmla="*/ 2365375 h 3886200"/>
              <a:gd name="connsiteX275" fmla="*/ 25797 w 4556125"/>
              <a:gd name="connsiteY275" fmla="*/ 2336800 h 3886200"/>
              <a:gd name="connsiteX276" fmla="*/ 19447 w 4556125"/>
              <a:gd name="connsiteY276" fmla="*/ 2308225 h 3886200"/>
              <a:gd name="connsiteX277" fmla="*/ 14685 w 4556125"/>
              <a:gd name="connsiteY277" fmla="*/ 2278856 h 3886200"/>
              <a:gd name="connsiteX278" fmla="*/ 9922 w 4556125"/>
              <a:gd name="connsiteY278" fmla="*/ 2250281 h 3886200"/>
              <a:gd name="connsiteX279" fmla="*/ 6350 w 4556125"/>
              <a:gd name="connsiteY279" fmla="*/ 2220913 h 3886200"/>
              <a:gd name="connsiteX280" fmla="*/ 3572 w 4556125"/>
              <a:gd name="connsiteY280" fmla="*/ 2191941 h 3886200"/>
              <a:gd name="connsiteX281" fmla="*/ 1588 w 4556125"/>
              <a:gd name="connsiteY281" fmla="*/ 2162175 h 3886200"/>
              <a:gd name="connsiteX282" fmla="*/ 397 w 4556125"/>
              <a:gd name="connsiteY282" fmla="*/ 2132806 h 3886200"/>
              <a:gd name="connsiteX283" fmla="*/ 0 w 4556125"/>
              <a:gd name="connsiteY283" fmla="*/ 2103835 h 3886200"/>
              <a:gd name="connsiteX284" fmla="*/ 0 w 4556125"/>
              <a:gd name="connsiteY284" fmla="*/ 2074466 h 3886200"/>
              <a:gd name="connsiteX285" fmla="*/ 1588 w 4556125"/>
              <a:gd name="connsiteY285" fmla="*/ 2044700 h 3886200"/>
              <a:gd name="connsiteX286" fmla="*/ 3175 w 4556125"/>
              <a:gd name="connsiteY286" fmla="*/ 2015728 h 3886200"/>
              <a:gd name="connsiteX287" fmla="*/ 5556 w 4556125"/>
              <a:gd name="connsiteY287" fmla="*/ 1986360 h 3886200"/>
              <a:gd name="connsiteX288" fmla="*/ 9128 w 4556125"/>
              <a:gd name="connsiteY288" fmla="*/ 1957388 h 3886200"/>
              <a:gd name="connsiteX289" fmla="*/ 13097 w 4556125"/>
              <a:gd name="connsiteY289" fmla="*/ 1928019 h 3886200"/>
              <a:gd name="connsiteX290" fmla="*/ 18256 w 4556125"/>
              <a:gd name="connsiteY290" fmla="*/ 1898650 h 3886200"/>
              <a:gd name="connsiteX291" fmla="*/ 23813 w 4556125"/>
              <a:gd name="connsiteY291" fmla="*/ 1870075 h 3886200"/>
              <a:gd name="connsiteX292" fmla="*/ 29766 w 4556125"/>
              <a:gd name="connsiteY292" fmla="*/ 1841500 h 3886200"/>
              <a:gd name="connsiteX293" fmla="*/ 36910 w 4556125"/>
              <a:gd name="connsiteY293" fmla="*/ 1812528 h 3886200"/>
              <a:gd name="connsiteX294" fmla="*/ 44847 w 4556125"/>
              <a:gd name="connsiteY294" fmla="*/ 1783953 h 3886200"/>
              <a:gd name="connsiteX295" fmla="*/ 53181 w 4556125"/>
              <a:gd name="connsiteY295" fmla="*/ 1755775 h 3886200"/>
              <a:gd name="connsiteX296" fmla="*/ 62310 w 4556125"/>
              <a:gd name="connsiteY296" fmla="*/ 1727597 h 3886200"/>
              <a:gd name="connsiteX297" fmla="*/ 72628 w 4556125"/>
              <a:gd name="connsiteY297" fmla="*/ 1699419 h 3886200"/>
              <a:gd name="connsiteX298" fmla="*/ 83741 w 4556125"/>
              <a:gd name="connsiteY298" fmla="*/ 1671638 h 3886200"/>
              <a:gd name="connsiteX299" fmla="*/ 94456 w 4556125"/>
              <a:gd name="connsiteY299" fmla="*/ 1644650 h 3886200"/>
              <a:gd name="connsiteX300" fmla="*/ 106760 w 4556125"/>
              <a:gd name="connsiteY300" fmla="*/ 1617266 h 3886200"/>
              <a:gd name="connsiteX301" fmla="*/ 119856 w 4556125"/>
              <a:gd name="connsiteY301" fmla="*/ 1590278 h 3886200"/>
              <a:gd name="connsiteX302" fmla="*/ 133350 w 4556125"/>
              <a:gd name="connsiteY302" fmla="*/ 1563291 h 3886200"/>
              <a:gd name="connsiteX303" fmla="*/ 148035 w 4556125"/>
              <a:gd name="connsiteY303" fmla="*/ 1537097 h 3886200"/>
              <a:gd name="connsiteX304" fmla="*/ 162719 w 4556125"/>
              <a:gd name="connsiteY304" fmla="*/ 1510903 h 3886200"/>
              <a:gd name="connsiteX305" fmla="*/ 178594 w 4556125"/>
              <a:gd name="connsiteY305" fmla="*/ 1485503 h 3886200"/>
              <a:gd name="connsiteX306" fmla="*/ 194866 w 4556125"/>
              <a:gd name="connsiteY306" fmla="*/ 1460103 h 3886200"/>
              <a:gd name="connsiteX307" fmla="*/ 211931 w 4556125"/>
              <a:gd name="connsiteY307" fmla="*/ 1435100 h 3886200"/>
              <a:gd name="connsiteX308" fmla="*/ 230188 w 4556125"/>
              <a:gd name="connsiteY308" fmla="*/ 1410494 h 3886200"/>
              <a:gd name="connsiteX309" fmla="*/ 248047 w 4556125"/>
              <a:gd name="connsiteY309" fmla="*/ 1386285 h 3886200"/>
              <a:gd name="connsiteX310" fmla="*/ 267891 w 4556125"/>
              <a:gd name="connsiteY310" fmla="*/ 1362472 h 3886200"/>
              <a:gd name="connsiteX311" fmla="*/ 287338 w 4556125"/>
              <a:gd name="connsiteY311" fmla="*/ 1339056 h 3886200"/>
              <a:gd name="connsiteX312" fmla="*/ 307975 w 4556125"/>
              <a:gd name="connsiteY312" fmla="*/ 1316038 h 3886200"/>
              <a:gd name="connsiteX313" fmla="*/ 329010 w 4556125"/>
              <a:gd name="connsiteY313" fmla="*/ 1293416 h 3886200"/>
              <a:gd name="connsiteX314" fmla="*/ 351235 w 4556125"/>
              <a:gd name="connsiteY314" fmla="*/ 1271588 h 3886200"/>
              <a:gd name="connsiteX315" fmla="*/ 373856 w 4556125"/>
              <a:gd name="connsiteY315" fmla="*/ 1249760 h 3886200"/>
              <a:gd name="connsiteX316" fmla="*/ 397272 w 4556125"/>
              <a:gd name="connsiteY316" fmla="*/ 1229122 h 3886200"/>
              <a:gd name="connsiteX317" fmla="*/ 421481 w 4556125"/>
              <a:gd name="connsiteY317" fmla="*/ 1208485 h 3886200"/>
              <a:gd name="connsiteX318" fmla="*/ 445294 w 4556125"/>
              <a:gd name="connsiteY318" fmla="*/ 1188641 h 3886200"/>
              <a:gd name="connsiteX319" fmla="*/ 471091 w 4556125"/>
              <a:gd name="connsiteY319" fmla="*/ 1169194 h 3886200"/>
              <a:gd name="connsiteX320" fmla="*/ 496888 w 4556125"/>
              <a:gd name="connsiteY320" fmla="*/ 1150541 h 3886200"/>
              <a:gd name="connsiteX321" fmla="*/ 523478 w 4556125"/>
              <a:gd name="connsiteY321" fmla="*/ 1132285 h 3886200"/>
              <a:gd name="connsiteX322" fmla="*/ 550466 w 4556125"/>
              <a:gd name="connsiteY322" fmla="*/ 1114822 h 3886200"/>
              <a:gd name="connsiteX323" fmla="*/ 578644 w 4556125"/>
              <a:gd name="connsiteY323" fmla="*/ 1097756 h 3886200"/>
              <a:gd name="connsiteX324" fmla="*/ 606822 w 4556125"/>
              <a:gd name="connsiteY324" fmla="*/ 1081088 h 3886200"/>
              <a:gd name="connsiteX325" fmla="*/ 636191 w 4556125"/>
              <a:gd name="connsiteY325" fmla="*/ 1065610 h 3886200"/>
              <a:gd name="connsiteX326" fmla="*/ 666353 w 4556125"/>
              <a:gd name="connsiteY326" fmla="*/ 1050528 h 3886200"/>
              <a:gd name="connsiteX327" fmla="*/ 696516 w 4556125"/>
              <a:gd name="connsiteY327" fmla="*/ 1036241 h 3886200"/>
              <a:gd name="connsiteX328" fmla="*/ 727869 w 4556125"/>
              <a:gd name="connsiteY328" fmla="*/ 1022747 h 3886200"/>
              <a:gd name="connsiteX329" fmla="*/ 759619 w 4556125"/>
              <a:gd name="connsiteY329" fmla="*/ 1009650 h 3886200"/>
              <a:gd name="connsiteX330" fmla="*/ 3618310 w 4556125"/>
              <a:gd name="connsiteY330" fmla="*/ 26591 h 3886200"/>
              <a:gd name="connsiteX331" fmla="*/ 3633390 w 4556125"/>
              <a:gd name="connsiteY331" fmla="*/ 22225 h 3886200"/>
              <a:gd name="connsiteX332" fmla="*/ 3648472 w 4556125"/>
              <a:gd name="connsiteY332" fmla="*/ 17463 h 3886200"/>
              <a:gd name="connsiteX333" fmla="*/ 3663553 w 4556125"/>
              <a:gd name="connsiteY333" fmla="*/ 13494 h 3886200"/>
              <a:gd name="connsiteX334" fmla="*/ 3678634 w 4556125"/>
              <a:gd name="connsiteY334" fmla="*/ 10716 h 3886200"/>
              <a:gd name="connsiteX335" fmla="*/ 3693319 w 4556125"/>
              <a:gd name="connsiteY335" fmla="*/ 7541 h 3886200"/>
              <a:gd name="connsiteX336" fmla="*/ 3708003 w 4556125"/>
              <a:gd name="connsiteY336" fmla="*/ 5159 h 3886200"/>
              <a:gd name="connsiteX337" fmla="*/ 3722290 w 4556125"/>
              <a:gd name="connsiteY337" fmla="*/ 3175 h 3886200"/>
              <a:gd name="connsiteX338" fmla="*/ 3736578 w 4556125"/>
              <a:gd name="connsiteY338" fmla="*/ 1588 h 3886200"/>
              <a:gd name="connsiteX339" fmla="*/ 3750866 w 4556125"/>
              <a:gd name="connsiteY339" fmla="*/ 397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</a:cxnLst>
            <a:rect l="l" t="t" r="r" b="b"/>
            <a:pathLst>
              <a:path w="4556125" h="3886200">
                <a:moveTo>
                  <a:pt x="3764756" y="0"/>
                </a:moveTo>
                <a:lnTo>
                  <a:pt x="3778647" y="0"/>
                </a:lnTo>
                <a:lnTo>
                  <a:pt x="3792538" y="397"/>
                </a:lnTo>
                <a:lnTo>
                  <a:pt x="3806031" y="1191"/>
                </a:lnTo>
                <a:lnTo>
                  <a:pt x="3819922" y="2381"/>
                </a:lnTo>
                <a:lnTo>
                  <a:pt x="3833019" y="3969"/>
                </a:lnTo>
                <a:lnTo>
                  <a:pt x="3846512" y="5953"/>
                </a:lnTo>
                <a:lnTo>
                  <a:pt x="3859610" y="8731"/>
                </a:lnTo>
                <a:lnTo>
                  <a:pt x="3871912" y="11510"/>
                </a:lnTo>
                <a:lnTo>
                  <a:pt x="3885010" y="14685"/>
                </a:lnTo>
                <a:lnTo>
                  <a:pt x="3897710" y="18256"/>
                </a:lnTo>
                <a:lnTo>
                  <a:pt x="3910410" y="22622"/>
                </a:lnTo>
                <a:lnTo>
                  <a:pt x="3923110" y="26591"/>
                </a:lnTo>
                <a:lnTo>
                  <a:pt x="3935016" y="31750"/>
                </a:lnTo>
                <a:lnTo>
                  <a:pt x="3947716" y="36910"/>
                </a:lnTo>
                <a:lnTo>
                  <a:pt x="3959622" y="42863"/>
                </a:lnTo>
                <a:lnTo>
                  <a:pt x="3971131" y="48419"/>
                </a:lnTo>
                <a:lnTo>
                  <a:pt x="3983434" y="54769"/>
                </a:lnTo>
                <a:lnTo>
                  <a:pt x="3994944" y="61516"/>
                </a:lnTo>
                <a:lnTo>
                  <a:pt x="4006453" y="68660"/>
                </a:lnTo>
                <a:lnTo>
                  <a:pt x="4017962" y="76200"/>
                </a:lnTo>
                <a:lnTo>
                  <a:pt x="4029075" y="83741"/>
                </a:lnTo>
                <a:lnTo>
                  <a:pt x="4040188" y="91678"/>
                </a:lnTo>
                <a:lnTo>
                  <a:pt x="4051300" y="100013"/>
                </a:lnTo>
                <a:lnTo>
                  <a:pt x="4062412" y="108744"/>
                </a:lnTo>
                <a:lnTo>
                  <a:pt x="4073128" y="117872"/>
                </a:lnTo>
                <a:lnTo>
                  <a:pt x="4083844" y="127000"/>
                </a:lnTo>
                <a:lnTo>
                  <a:pt x="4094560" y="136525"/>
                </a:lnTo>
                <a:lnTo>
                  <a:pt x="4104481" y="146447"/>
                </a:lnTo>
                <a:lnTo>
                  <a:pt x="4125119" y="167084"/>
                </a:lnTo>
                <a:lnTo>
                  <a:pt x="4145360" y="188913"/>
                </a:lnTo>
                <a:lnTo>
                  <a:pt x="4164410" y="211931"/>
                </a:lnTo>
                <a:lnTo>
                  <a:pt x="4183856" y="235744"/>
                </a:lnTo>
                <a:lnTo>
                  <a:pt x="4202112" y="260350"/>
                </a:lnTo>
                <a:lnTo>
                  <a:pt x="4219972" y="286544"/>
                </a:lnTo>
                <a:lnTo>
                  <a:pt x="4237434" y="313135"/>
                </a:lnTo>
                <a:lnTo>
                  <a:pt x="4254500" y="340519"/>
                </a:lnTo>
                <a:lnTo>
                  <a:pt x="4271169" y="369094"/>
                </a:lnTo>
                <a:lnTo>
                  <a:pt x="4286647" y="398463"/>
                </a:lnTo>
                <a:lnTo>
                  <a:pt x="4302522" y="427831"/>
                </a:lnTo>
                <a:lnTo>
                  <a:pt x="4317603" y="458391"/>
                </a:lnTo>
                <a:lnTo>
                  <a:pt x="4332288" y="489347"/>
                </a:lnTo>
                <a:lnTo>
                  <a:pt x="4346178" y="521097"/>
                </a:lnTo>
                <a:lnTo>
                  <a:pt x="4359672" y="553244"/>
                </a:lnTo>
                <a:lnTo>
                  <a:pt x="4372769" y="586185"/>
                </a:lnTo>
                <a:lnTo>
                  <a:pt x="4385469" y="619522"/>
                </a:lnTo>
                <a:lnTo>
                  <a:pt x="4398169" y="652463"/>
                </a:lnTo>
                <a:lnTo>
                  <a:pt x="4409678" y="686991"/>
                </a:lnTo>
                <a:lnTo>
                  <a:pt x="4420790" y="721122"/>
                </a:lnTo>
                <a:lnTo>
                  <a:pt x="4431903" y="755253"/>
                </a:lnTo>
                <a:lnTo>
                  <a:pt x="4441825" y="790178"/>
                </a:lnTo>
                <a:lnTo>
                  <a:pt x="4451747" y="824706"/>
                </a:lnTo>
                <a:lnTo>
                  <a:pt x="4461669" y="859631"/>
                </a:lnTo>
                <a:lnTo>
                  <a:pt x="4470003" y="894953"/>
                </a:lnTo>
                <a:lnTo>
                  <a:pt x="4478734" y="929878"/>
                </a:lnTo>
                <a:lnTo>
                  <a:pt x="4486672" y="964803"/>
                </a:lnTo>
                <a:lnTo>
                  <a:pt x="4494212" y="1000125"/>
                </a:lnTo>
                <a:lnTo>
                  <a:pt x="4501753" y="1034653"/>
                </a:lnTo>
                <a:lnTo>
                  <a:pt x="4508500" y="1069578"/>
                </a:lnTo>
                <a:lnTo>
                  <a:pt x="4514453" y="1104106"/>
                </a:lnTo>
                <a:lnTo>
                  <a:pt x="4520406" y="1138635"/>
                </a:lnTo>
                <a:lnTo>
                  <a:pt x="4525566" y="1172369"/>
                </a:lnTo>
                <a:lnTo>
                  <a:pt x="4530328" y="1206103"/>
                </a:lnTo>
                <a:lnTo>
                  <a:pt x="4535090" y="1239044"/>
                </a:lnTo>
                <a:lnTo>
                  <a:pt x="4539060" y="1271985"/>
                </a:lnTo>
                <a:lnTo>
                  <a:pt x="4542631" y="1304528"/>
                </a:lnTo>
                <a:lnTo>
                  <a:pt x="4546203" y="1336278"/>
                </a:lnTo>
                <a:lnTo>
                  <a:pt x="4548584" y="1367631"/>
                </a:lnTo>
                <a:lnTo>
                  <a:pt x="4550966" y="1398191"/>
                </a:lnTo>
                <a:lnTo>
                  <a:pt x="4552950" y="1428353"/>
                </a:lnTo>
                <a:lnTo>
                  <a:pt x="4554538" y="1458119"/>
                </a:lnTo>
                <a:lnTo>
                  <a:pt x="4555728" y="1486297"/>
                </a:lnTo>
                <a:lnTo>
                  <a:pt x="4556125" y="1514475"/>
                </a:lnTo>
                <a:lnTo>
                  <a:pt x="4556125" y="1541463"/>
                </a:lnTo>
                <a:lnTo>
                  <a:pt x="4556125" y="1572022"/>
                </a:lnTo>
                <a:lnTo>
                  <a:pt x="4555728" y="1602185"/>
                </a:lnTo>
                <a:lnTo>
                  <a:pt x="4554538" y="1631950"/>
                </a:lnTo>
                <a:lnTo>
                  <a:pt x="4552950" y="1662113"/>
                </a:lnTo>
                <a:lnTo>
                  <a:pt x="4551760" y="1692275"/>
                </a:lnTo>
                <a:lnTo>
                  <a:pt x="4549775" y="1722041"/>
                </a:lnTo>
                <a:lnTo>
                  <a:pt x="4546997" y="1751806"/>
                </a:lnTo>
                <a:lnTo>
                  <a:pt x="4544219" y="1781572"/>
                </a:lnTo>
                <a:lnTo>
                  <a:pt x="4541044" y="1810544"/>
                </a:lnTo>
                <a:lnTo>
                  <a:pt x="4537472" y="1840310"/>
                </a:lnTo>
                <a:lnTo>
                  <a:pt x="4533503" y="1869678"/>
                </a:lnTo>
                <a:lnTo>
                  <a:pt x="4529534" y="1898650"/>
                </a:lnTo>
                <a:lnTo>
                  <a:pt x="4524375" y="1927622"/>
                </a:lnTo>
                <a:lnTo>
                  <a:pt x="4520010" y="1956594"/>
                </a:lnTo>
                <a:lnTo>
                  <a:pt x="4514453" y="1985566"/>
                </a:lnTo>
                <a:lnTo>
                  <a:pt x="4508897" y="2014141"/>
                </a:lnTo>
                <a:lnTo>
                  <a:pt x="4502944" y="2042716"/>
                </a:lnTo>
                <a:lnTo>
                  <a:pt x="4496197" y="2070894"/>
                </a:lnTo>
                <a:lnTo>
                  <a:pt x="4489847" y="2099072"/>
                </a:lnTo>
                <a:lnTo>
                  <a:pt x="4482703" y="2127250"/>
                </a:lnTo>
                <a:lnTo>
                  <a:pt x="4475162" y="2155428"/>
                </a:lnTo>
                <a:lnTo>
                  <a:pt x="4467622" y="2183210"/>
                </a:lnTo>
                <a:lnTo>
                  <a:pt x="4459684" y="2210991"/>
                </a:lnTo>
                <a:lnTo>
                  <a:pt x="4450953" y="2238772"/>
                </a:lnTo>
                <a:lnTo>
                  <a:pt x="4442222" y="2266553"/>
                </a:lnTo>
                <a:lnTo>
                  <a:pt x="4433490" y="2293541"/>
                </a:lnTo>
                <a:lnTo>
                  <a:pt x="4423569" y="2320925"/>
                </a:lnTo>
                <a:lnTo>
                  <a:pt x="4414044" y="2347913"/>
                </a:lnTo>
                <a:lnTo>
                  <a:pt x="4404122" y="2374503"/>
                </a:lnTo>
                <a:lnTo>
                  <a:pt x="4393406" y="2401491"/>
                </a:lnTo>
                <a:lnTo>
                  <a:pt x="4383088" y="2428081"/>
                </a:lnTo>
                <a:lnTo>
                  <a:pt x="4371975" y="2454275"/>
                </a:lnTo>
                <a:lnTo>
                  <a:pt x="4360862" y="2480469"/>
                </a:lnTo>
                <a:lnTo>
                  <a:pt x="4349353" y="2506663"/>
                </a:lnTo>
                <a:lnTo>
                  <a:pt x="4337050" y="2532063"/>
                </a:lnTo>
                <a:lnTo>
                  <a:pt x="4325144" y="2557860"/>
                </a:lnTo>
                <a:lnTo>
                  <a:pt x="4312444" y="2583656"/>
                </a:lnTo>
                <a:lnTo>
                  <a:pt x="4299744" y="2608660"/>
                </a:lnTo>
                <a:lnTo>
                  <a:pt x="4286647" y="2634060"/>
                </a:lnTo>
                <a:lnTo>
                  <a:pt x="4273153" y="2659063"/>
                </a:lnTo>
                <a:lnTo>
                  <a:pt x="4259660" y="2683669"/>
                </a:lnTo>
                <a:lnTo>
                  <a:pt x="4245769" y="2708275"/>
                </a:lnTo>
                <a:lnTo>
                  <a:pt x="4231481" y="2733278"/>
                </a:lnTo>
                <a:lnTo>
                  <a:pt x="4216797" y="2757488"/>
                </a:lnTo>
                <a:lnTo>
                  <a:pt x="4202112" y="2781300"/>
                </a:lnTo>
                <a:lnTo>
                  <a:pt x="4187031" y="2805113"/>
                </a:lnTo>
                <a:lnTo>
                  <a:pt x="4171553" y="2828925"/>
                </a:lnTo>
                <a:lnTo>
                  <a:pt x="4156075" y="2852341"/>
                </a:lnTo>
                <a:lnTo>
                  <a:pt x="4139803" y="2875756"/>
                </a:lnTo>
                <a:lnTo>
                  <a:pt x="4123928" y="2898775"/>
                </a:lnTo>
                <a:lnTo>
                  <a:pt x="4107260" y="2921794"/>
                </a:lnTo>
                <a:lnTo>
                  <a:pt x="4090590" y="2944416"/>
                </a:lnTo>
                <a:lnTo>
                  <a:pt x="4073525" y="2966641"/>
                </a:lnTo>
                <a:lnTo>
                  <a:pt x="4056460" y="2988866"/>
                </a:lnTo>
                <a:lnTo>
                  <a:pt x="4038600" y="3011091"/>
                </a:lnTo>
                <a:lnTo>
                  <a:pt x="4021138" y="3033316"/>
                </a:lnTo>
                <a:lnTo>
                  <a:pt x="4002881" y="3054350"/>
                </a:lnTo>
                <a:lnTo>
                  <a:pt x="3985022" y="3076178"/>
                </a:lnTo>
                <a:lnTo>
                  <a:pt x="3966369" y="3097213"/>
                </a:lnTo>
                <a:lnTo>
                  <a:pt x="3947716" y="3117850"/>
                </a:lnTo>
                <a:lnTo>
                  <a:pt x="3928666" y="3138885"/>
                </a:lnTo>
                <a:lnTo>
                  <a:pt x="3908822" y="3159125"/>
                </a:lnTo>
                <a:lnTo>
                  <a:pt x="3889772" y="3179366"/>
                </a:lnTo>
                <a:lnTo>
                  <a:pt x="3869531" y="3199210"/>
                </a:lnTo>
                <a:lnTo>
                  <a:pt x="3850084" y="3219053"/>
                </a:lnTo>
                <a:lnTo>
                  <a:pt x="3829447" y="3238500"/>
                </a:lnTo>
                <a:lnTo>
                  <a:pt x="3809206" y="3258344"/>
                </a:lnTo>
                <a:lnTo>
                  <a:pt x="3788569" y="3276997"/>
                </a:lnTo>
                <a:lnTo>
                  <a:pt x="3767534" y="3296047"/>
                </a:lnTo>
                <a:lnTo>
                  <a:pt x="3746103" y="3314700"/>
                </a:lnTo>
                <a:lnTo>
                  <a:pt x="3725069" y="3332956"/>
                </a:lnTo>
                <a:lnTo>
                  <a:pt x="3703638" y="3350816"/>
                </a:lnTo>
                <a:lnTo>
                  <a:pt x="3681412" y="3368675"/>
                </a:lnTo>
                <a:lnTo>
                  <a:pt x="3659584" y="3386138"/>
                </a:lnTo>
                <a:lnTo>
                  <a:pt x="3636962" y="3403203"/>
                </a:lnTo>
                <a:lnTo>
                  <a:pt x="3614738" y="3420269"/>
                </a:lnTo>
                <a:lnTo>
                  <a:pt x="3592116" y="3436938"/>
                </a:lnTo>
                <a:lnTo>
                  <a:pt x="3569097" y="3453606"/>
                </a:lnTo>
                <a:lnTo>
                  <a:pt x="3546078" y="3469878"/>
                </a:lnTo>
                <a:lnTo>
                  <a:pt x="3522662" y="3485753"/>
                </a:lnTo>
                <a:lnTo>
                  <a:pt x="3499644" y="3501628"/>
                </a:lnTo>
                <a:lnTo>
                  <a:pt x="3475831" y="3517106"/>
                </a:lnTo>
                <a:lnTo>
                  <a:pt x="3452019" y="3532188"/>
                </a:lnTo>
                <a:lnTo>
                  <a:pt x="3427810" y="3546872"/>
                </a:lnTo>
                <a:lnTo>
                  <a:pt x="3403600" y="3561556"/>
                </a:lnTo>
                <a:lnTo>
                  <a:pt x="3379390" y="3575447"/>
                </a:lnTo>
                <a:lnTo>
                  <a:pt x="3354784" y="3589735"/>
                </a:lnTo>
                <a:lnTo>
                  <a:pt x="3329384" y="3603228"/>
                </a:lnTo>
                <a:lnTo>
                  <a:pt x="3304778" y="3616722"/>
                </a:lnTo>
                <a:lnTo>
                  <a:pt x="3279775" y="3629819"/>
                </a:lnTo>
                <a:lnTo>
                  <a:pt x="3253978" y="3642519"/>
                </a:lnTo>
                <a:lnTo>
                  <a:pt x="3228975" y="3655219"/>
                </a:lnTo>
                <a:lnTo>
                  <a:pt x="3202781" y="3667125"/>
                </a:lnTo>
                <a:lnTo>
                  <a:pt x="3176984" y="3679428"/>
                </a:lnTo>
                <a:lnTo>
                  <a:pt x="3150790" y="3690938"/>
                </a:lnTo>
                <a:lnTo>
                  <a:pt x="3124597" y="3702050"/>
                </a:lnTo>
                <a:lnTo>
                  <a:pt x="3098403" y="3713163"/>
                </a:lnTo>
                <a:lnTo>
                  <a:pt x="3071812" y="3723481"/>
                </a:lnTo>
                <a:lnTo>
                  <a:pt x="3045222" y="3734197"/>
                </a:lnTo>
                <a:lnTo>
                  <a:pt x="3018631" y="3744119"/>
                </a:lnTo>
                <a:lnTo>
                  <a:pt x="2991247" y="3753644"/>
                </a:lnTo>
                <a:lnTo>
                  <a:pt x="2964260" y="3763169"/>
                </a:lnTo>
                <a:lnTo>
                  <a:pt x="2936875" y="3771900"/>
                </a:lnTo>
                <a:lnTo>
                  <a:pt x="2909094" y="3781028"/>
                </a:lnTo>
                <a:lnTo>
                  <a:pt x="2882106" y="3789363"/>
                </a:lnTo>
                <a:lnTo>
                  <a:pt x="2853928" y="3797697"/>
                </a:lnTo>
                <a:lnTo>
                  <a:pt x="2826147" y="3805238"/>
                </a:lnTo>
                <a:lnTo>
                  <a:pt x="2797969" y="3812778"/>
                </a:lnTo>
                <a:lnTo>
                  <a:pt x="2770188" y="3819922"/>
                </a:lnTo>
                <a:lnTo>
                  <a:pt x="2741612" y="3826272"/>
                </a:lnTo>
                <a:lnTo>
                  <a:pt x="2713434" y="3833019"/>
                </a:lnTo>
                <a:lnTo>
                  <a:pt x="2684860" y="3838972"/>
                </a:lnTo>
                <a:lnTo>
                  <a:pt x="2655888" y="3844528"/>
                </a:lnTo>
                <a:lnTo>
                  <a:pt x="2627312" y="3849291"/>
                </a:lnTo>
                <a:lnTo>
                  <a:pt x="2598738" y="3854450"/>
                </a:lnTo>
                <a:lnTo>
                  <a:pt x="2569369" y="3859610"/>
                </a:lnTo>
                <a:lnTo>
                  <a:pt x="2540397" y="3863578"/>
                </a:lnTo>
                <a:lnTo>
                  <a:pt x="2511028" y="3867547"/>
                </a:lnTo>
                <a:lnTo>
                  <a:pt x="2481262" y="3871119"/>
                </a:lnTo>
                <a:lnTo>
                  <a:pt x="2452290" y="3874294"/>
                </a:lnTo>
                <a:lnTo>
                  <a:pt x="2422525" y="3877072"/>
                </a:lnTo>
                <a:lnTo>
                  <a:pt x="2392760" y="3879850"/>
                </a:lnTo>
                <a:lnTo>
                  <a:pt x="2362994" y="3881835"/>
                </a:lnTo>
                <a:lnTo>
                  <a:pt x="2332831" y="3883025"/>
                </a:lnTo>
                <a:lnTo>
                  <a:pt x="2303066" y="3884613"/>
                </a:lnTo>
                <a:lnTo>
                  <a:pt x="2272903" y="3885803"/>
                </a:lnTo>
                <a:lnTo>
                  <a:pt x="2242740" y="3886200"/>
                </a:lnTo>
                <a:lnTo>
                  <a:pt x="2212578" y="3886200"/>
                </a:lnTo>
                <a:lnTo>
                  <a:pt x="2169716" y="3885803"/>
                </a:lnTo>
                <a:lnTo>
                  <a:pt x="2127647" y="3884613"/>
                </a:lnTo>
                <a:lnTo>
                  <a:pt x="2085975" y="3883025"/>
                </a:lnTo>
                <a:lnTo>
                  <a:pt x="2043906" y="3880247"/>
                </a:lnTo>
                <a:lnTo>
                  <a:pt x="2002234" y="3877072"/>
                </a:lnTo>
                <a:lnTo>
                  <a:pt x="1960960" y="3873103"/>
                </a:lnTo>
                <a:lnTo>
                  <a:pt x="1919685" y="3867944"/>
                </a:lnTo>
                <a:lnTo>
                  <a:pt x="1878410" y="3862388"/>
                </a:lnTo>
                <a:lnTo>
                  <a:pt x="1837531" y="3856435"/>
                </a:lnTo>
                <a:lnTo>
                  <a:pt x="1797050" y="3849291"/>
                </a:lnTo>
                <a:lnTo>
                  <a:pt x="1756569" y="3841750"/>
                </a:lnTo>
                <a:lnTo>
                  <a:pt x="1716881" y="3833813"/>
                </a:lnTo>
                <a:lnTo>
                  <a:pt x="1677194" y="3824685"/>
                </a:lnTo>
                <a:lnTo>
                  <a:pt x="1637506" y="3815160"/>
                </a:lnTo>
                <a:lnTo>
                  <a:pt x="1598216" y="3804444"/>
                </a:lnTo>
                <a:lnTo>
                  <a:pt x="1558925" y="3794125"/>
                </a:lnTo>
                <a:lnTo>
                  <a:pt x="1520031" y="3782616"/>
                </a:lnTo>
                <a:lnTo>
                  <a:pt x="1481931" y="3769916"/>
                </a:lnTo>
                <a:lnTo>
                  <a:pt x="1443435" y="3757216"/>
                </a:lnTo>
                <a:lnTo>
                  <a:pt x="1405731" y="3743722"/>
                </a:lnTo>
                <a:lnTo>
                  <a:pt x="1368028" y="3729435"/>
                </a:lnTo>
                <a:lnTo>
                  <a:pt x="1330722" y="3714353"/>
                </a:lnTo>
                <a:lnTo>
                  <a:pt x="1294210" y="3699272"/>
                </a:lnTo>
                <a:lnTo>
                  <a:pt x="1257300" y="3683397"/>
                </a:lnTo>
                <a:lnTo>
                  <a:pt x="1221185" y="3666728"/>
                </a:lnTo>
                <a:lnTo>
                  <a:pt x="1184672" y="3649663"/>
                </a:lnTo>
                <a:lnTo>
                  <a:pt x="1148953" y="3631803"/>
                </a:lnTo>
                <a:lnTo>
                  <a:pt x="1114028" y="3613150"/>
                </a:lnTo>
                <a:lnTo>
                  <a:pt x="1079103" y="3594100"/>
                </a:lnTo>
                <a:lnTo>
                  <a:pt x="1044575" y="3575050"/>
                </a:lnTo>
                <a:lnTo>
                  <a:pt x="1010047" y="3554810"/>
                </a:lnTo>
                <a:lnTo>
                  <a:pt x="976313" y="3534172"/>
                </a:lnTo>
                <a:lnTo>
                  <a:pt x="943372" y="3513138"/>
                </a:lnTo>
                <a:lnTo>
                  <a:pt x="910035" y="3490913"/>
                </a:lnTo>
                <a:lnTo>
                  <a:pt x="877491" y="3468688"/>
                </a:lnTo>
                <a:lnTo>
                  <a:pt x="844947" y="3446066"/>
                </a:lnTo>
                <a:lnTo>
                  <a:pt x="813197" y="3422650"/>
                </a:lnTo>
                <a:lnTo>
                  <a:pt x="781844" y="3398838"/>
                </a:lnTo>
                <a:lnTo>
                  <a:pt x="750888" y="3374231"/>
                </a:lnTo>
                <a:lnTo>
                  <a:pt x="720328" y="3349625"/>
                </a:lnTo>
                <a:lnTo>
                  <a:pt x="690166" y="3324225"/>
                </a:lnTo>
                <a:lnTo>
                  <a:pt x="660400" y="3298031"/>
                </a:lnTo>
                <a:lnTo>
                  <a:pt x="630635" y="3271838"/>
                </a:lnTo>
                <a:lnTo>
                  <a:pt x="602060" y="3244850"/>
                </a:lnTo>
                <a:lnTo>
                  <a:pt x="573881" y="3217466"/>
                </a:lnTo>
                <a:lnTo>
                  <a:pt x="545703" y="3189685"/>
                </a:lnTo>
                <a:lnTo>
                  <a:pt x="518319" y="3161506"/>
                </a:lnTo>
                <a:lnTo>
                  <a:pt x="491331" y="3132931"/>
                </a:lnTo>
                <a:lnTo>
                  <a:pt x="464741" y="3103563"/>
                </a:lnTo>
                <a:lnTo>
                  <a:pt x="438944" y="3074194"/>
                </a:lnTo>
                <a:lnTo>
                  <a:pt x="413147" y="3043635"/>
                </a:lnTo>
                <a:lnTo>
                  <a:pt x="388144" y="3013472"/>
                </a:lnTo>
                <a:lnTo>
                  <a:pt x="363538" y="2982516"/>
                </a:lnTo>
                <a:lnTo>
                  <a:pt x="339725" y="2951163"/>
                </a:lnTo>
                <a:lnTo>
                  <a:pt x="315913" y="2919413"/>
                </a:lnTo>
                <a:lnTo>
                  <a:pt x="292894" y="2887266"/>
                </a:lnTo>
                <a:lnTo>
                  <a:pt x="270669" y="2854325"/>
                </a:lnTo>
                <a:lnTo>
                  <a:pt x="248841" y="2821781"/>
                </a:lnTo>
                <a:lnTo>
                  <a:pt x="227410" y="2788444"/>
                </a:lnTo>
                <a:lnTo>
                  <a:pt x="206375" y="2754710"/>
                </a:lnTo>
                <a:lnTo>
                  <a:pt x="186135" y="2720578"/>
                </a:lnTo>
                <a:lnTo>
                  <a:pt x="166688" y="2685653"/>
                </a:lnTo>
                <a:lnTo>
                  <a:pt x="147638" y="2651125"/>
                </a:lnTo>
                <a:lnTo>
                  <a:pt x="128985" y="2615803"/>
                </a:lnTo>
                <a:lnTo>
                  <a:pt x="114697" y="2589213"/>
                </a:lnTo>
                <a:lnTo>
                  <a:pt x="101600" y="2561828"/>
                </a:lnTo>
                <a:lnTo>
                  <a:pt x="89694" y="2534841"/>
                </a:lnTo>
                <a:lnTo>
                  <a:pt x="78185" y="2507060"/>
                </a:lnTo>
                <a:lnTo>
                  <a:pt x="67072" y="2479278"/>
                </a:lnTo>
                <a:lnTo>
                  <a:pt x="57547" y="2451100"/>
                </a:lnTo>
                <a:lnTo>
                  <a:pt x="47625" y="2422922"/>
                </a:lnTo>
                <a:lnTo>
                  <a:pt x="39688" y="2394347"/>
                </a:lnTo>
                <a:lnTo>
                  <a:pt x="32147" y="2365375"/>
                </a:lnTo>
                <a:lnTo>
                  <a:pt x="25797" y="2336800"/>
                </a:lnTo>
                <a:lnTo>
                  <a:pt x="19447" y="2308225"/>
                </a:lnTo>
                <a:lnTo>
                  <a:pt x="14685" y="2278856"/>
                </a:lnTo>
                <a:lnTo>
                  <a:pt x="9922" y="2250281"/>
                </a:lnTo>
                <a:lnTo>
                  <a:pt x="6350" y="2220913"/>
                </a:lnTo>
                <a:lnTo>
                  <a:pt x="3572" y="2191941"/>
                </a:lnTo>
                <a:lnTo>
                  <a:pt x="1588" y="2162175"/>
                </a:lnTo>
                <a:lnTo>
                  <a:pt x="397" y="2132806"/>
                </a:lnTo>
                <a:lnTo>
                  <a:pt x="0" y="2103835"/>
                </a:lnTo>
                <a:lnTo>
                  <a:pt x="0" y="2074466"/>
                </a:lnTo>
                <a:lnTo>
                  <a:pt x="1588" y="2044700"/>
                </a:lnTo>
                <a:lnTo>
                  <a:pt x="3175" y="2015728"/>
                </a:lnTo>
                <a:lnTo>
                  <a:pt x="5556" y="1986360"/>
                </a:lnTo>
                <a:lnTo>
                  <a:pt x="9128" y="1957388"/>
                </a:lnTo>
                <a:lnTo>
                  <a:pt x="13097" y="1928019"/>
                </a:lnTo>
                <a:lnTo>
                  <a:pt x="18256" y="1898650"/>
                </a:lnTo>
                <a:lnTo>
                  <a:pt x="23813" y="1870075"/>
                </a:lnTo>
                <a:lnTo>
                  <a:pt x="29766" y="1841500"/>
                </a:lnTo>
                <a:lnTo>
                  <a:pt x="36910" y="1812528"/>
                </a:lnTo>
                <a:lnTo>
                  <a:pt x="44847" y="1783953"/>
                </a:lnTo>
                <a:lnTo>
                  <a:pt x="53181" y="1755775"/>
                </a:lnTo>
                <a:lnTo>
                  <a:pt x="62310" y="1727597"/>
                </a:lnTo>
                <a:lnTo>
                  <a:pt x="72628" y="1699419"/>
                </a:lnTo>
                <a:lnTo>
                  <a:pt x="83741" y="1671638"/>
                </a:lnTo>
                <a:lnTo>
                  <a:pt x="94456" y="1644650"/>
                </a:lnTo>
                <a:lnTo>
                  <a:pt x="106760" y="1617266"/>
                </a:lnTo>
                <a:lnTo>
                  <a:pt x="119856" y="1590278"/>
                </a:lnTo>
                <a:lnTo>
                  <a:pt x="133350" y="1563291"/>
                </a:lnTo>
                <a:lnTo>
                  <a:pt x="148035" y="1537097"/>
                </a:lnTo>
                <a:lnTo>
                  <a:pt x="162719" y="1510903"/>
                </a:lnTo>
                <a:lnTo>
                  <a:pt x="178594" y="1485503"/>
                </a:lnTo>
                <a:lnTo>
                  <a:pt x="194866" y="1460103"/>
                </a:lnTo>
                <a:lnTo>
                  <a:pt x="211931" y="1435100"/>
                </a:lnTo>
                <a:lnTo>
                  <a:pt x="230188" y="1410494"/>
                </a:lnTo>
                <a:lnTo>
                  <a:pt x="248047" y="1386285"/>
                </a:lnTo>
                <a:lnTo>
                  <a:pt x="267891" y="1362472"/>
                </a:lnTo>
                <a:lnTo>
                  <a:pt x="287338" y="1339056"/>
                </a:lnTo>
                <a:lnTo>
                  <a:pt x="307975" y="1316038"/>
                </a:lnTo>
                <a:lnTo>
                  <a:pt x="329010" y="1293416"/>
                </a:lnTo>
                <a:lnTo>
                  <a:pt x="351235" y="1271588"/>
                </a:lnTo>
                <a:lnTo>
                  <a:pt x="373856" y="1249760"/>
                </a:lnTo>
                <a:lnTo>
                  <a:pt x="397272" y="1229122"/>
                </a:lnTo>
                <a:lnTo>
                  <a:pt x="421481" y="1208485"/>
                </a:lnTo>
                <a:lnTo>
                  <a:pt x="445294" y="1188641"/>
                </a:lnTo>
                <a:lnTo>
                  <a:pt x="471091" y="1169194"/>
                </a:lnTo>
                <a:lnTo>
                  <a:pt x="496888" y="1150541"/>
                </a:lnTo>
                <a:lnTo>
                  <a:pt x="523478" y="1132285"/>
                </a:lnTo>
                <a:lnTo>
                  <a:pt x="550466" y="1114822"/>
                </a:lnTo>
                <a:lnTo>
                  <a:pt x="578644" y="1097756"/>
                </a:lnTo>
                <a:lnTo>
                  <a:pt x="606822" y="1081088"/>
                </a:lnTo>
                <a:lnTo>
                  <a:pt x="636191" y="1065610"/>
                </a:lnTo>
                <a:lnTo>
                  <a:pt x="666353" y="1050528"/>
                </a:lnTo>
                <a:lnTo>
                  <a:pt x="696516" y="1036241"/>
                </a:lnTo>
                <a:lnTo>
                  <a:pt x="727869" y="1022747"/>
                </a:lnTo>
                <a:lnTo>
                  <a:pt x="759619" y="1009650"/>
                </a:lnTo>
                <a:lnTo>
                  <a:pt x="3618310" y="26591"/>
                </a:lnTo>
                <a:lnTo>
                  <a:pt x="3633390" y="22225"/>
                </a:lnTo>
                <a:lnTo>
                  <a:pt x="3648472" y="17463"/>
                </a:lnTo>
                <a:lnTo>
                  <a:pt x="3663553" y="13494"/>
                </a:lnTo>
                <a:lnTo>
                  <a:pt x="3678634" y="10716"/>
                </a:lnTo>
                <a:lnTo>
                  <a:pt x="3693319" y="7541"/>
                </a:lnTo>
                <a:lnTo>
                  <a:pt x="3708003" y="5159"/>
                </a:lnTo>
                <a:lnTo>
                  <a:pt x="3722290" y="3175"/>
                </a:lnTo>
                <a:lnTo>
                  <a:pt x="3736578" y="1588"/>
                </a:lnTo>
                <a:lnTo>
                  <a:pt x="3750866" y="397"/>
                </a:lnTo>
                <a:close/>
              </a:path>
            </a:pathLst>
          </a:cu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6471" y="901438"/>
            <a:ext cx="6540765" cy="1325563"/>
          </a:xfrm>
        </p:spPr>
        <p:txBody>
          <a:bodyPr>
            <a:normAutofit/>
          </a:bodyPr>
          <a:lstStyle/>
          <a:p>
            <a:r>
              <a:rPr lang="en-GB" dirty="0"/>
              <a:t>TRATAMIENTO DE DATOS OPTA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576265" y="2869838"/>
            <a:ext cx="5957349" cy="864000"/>
          </a:xfrm>
        </p:spPr>
        <p:txBody>
          <a:bodyPr/>
          <a:lstStyle/>
          <a:p>
            <a:r>
              <a:rPr lang="en-GB" dirty="0"/>
              <a:t>PFM - MASTER EN BIG DATA DEPORTIVO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lvl="0"/>
            <a:r>
              <a:rPr lang="es-ES" sz="1100" dirty="0"/>
              <a:t>AUTOR: MARIO RODRIGÁLVAREZ GARCÍA </a:t>
            </a:r>
          </a:p>
          <a:p>
            <a:pPr lvl="0"/>
            <a:r>
              <a:rPr lang="es-ES" sz="1100" dirty="0"/>
              <a:t>TUTOR: DAVID FOMBELLA</a:t>
            </a:r>
          </a:p>
          <a:p>
            <a:pPr lvl="0"/>
            <a:r>
              <a:rPr lang="es-ES" sz="1100" dirty="0"/>
              <a:t>FECHA: JULIO 2020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20885E-9DFC-4059-9D45-F131100A91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" r="658"/>
          <a:stretch/>
        </p:blipFill>
        <p:spPr>
          <a:xfrm>
            <a:off x="5412737" y="3733837"/>
            <a:ext cx="4734153" cy="266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06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10321117" cy="482549"/>
          </a:xfrm>
        </p:spPr>
        <p:txBody>
          <a:bodyPr/>
          <a:lstStyle/>
          <a:p>
            <a:r>
              <a:rPr lang="es-ES" dirty="0"/>
              <a:t>LIMPIEZA, INGESTA Y PROCESAMIENTO DE DATOS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PROCESOS ETL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4892C2-3955-43BA-800D-EC9F3EBB42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8225" y="1321690"/>
            <a:ext cx="8816781" cy="884363"/>
          </a:xfrm>
        </p:spPr>
        <p:txBody>
          <a:bodyPr>
            <a:normAutofit/>
          </a:bodyPr>
          <a:lstStyle/>
          <a:p>
            <a:r>
              <a:rPr lang="es-ES" sz="2400" dirty="0"/>
              <a:t>Metodología común para todos los XML de OPTA con 3 trabajos (.</a:t>
            </a:r>
            <a:r>
              <a:rPr lang="es-ES" sz="2400" dirty="0" err="1"/>
              <a:t>kjb</a:t>
            </a:r>
            <a:r>
              <a:rPr lang="es-ES" sz="2400" dirty="0"/>
              <a:t>) y varias transformaciones (.</a:t>
            </a:r>
            <a:r>
              <a:rPr lang="es-ES" sz="2400" dirty="0" err="1"/>
              <a:t>ktr</a:t>
            </a:r>
            <a:r>
              <a:rPr lang="es-ES" sz="2400" dirty="0"/>
              <a:t>):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" name="Picture Placeholder 21" descr="A close up of a map&#10;&#10;Description automatically generated">
            <a:extLst>
              <a:ext uri="{FF2B5EF4-FFF2-40B4-BE49-F238E27FC236}">
                <a16:creationId xmlns:a16="http://schemas.microsoft.com/office/drawing/2014/main" id="{B5E0A0C4-D474-4847-8F5D-2A7FBF36A5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" t="900" r="5403" b="8824"/>
          <a:stretch/>
        </p:blipFill>
        <p:spPr>
          <a:xfrm>
            <a:off x="4459121" y="2412968"/>
            <a:ext cx="7121344" cy="3424707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Picture 18" descr="Resultado de imagen de pentaho">
            <a:extLst>
              <a:ext uri="{FF2B5EF4-FFF2-40B4-BE49-F238E27FC236}">
                <a16:creationId xmlns:a16="http://schemas.microsoft.com/office/drawing/2014/main" id="{35E95B6F-5095-46B8-96C1-4F2EA8FE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341" y="356354"/>
            <a:ext cx="2000362" cy="53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E93A4C4A-8507-4758-9C68-F21B4B3ED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35" y="1012152"/>
            <a:ext cx="858540" cy="8585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2F9C39-AD5B-42A0-B1D4-DFAAED6E9A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" b="6536"/>
          <a:stretch/>
        </p:blipFill>
        <p:spPr>
          <a:xfrm>
            <a:off x="9584269" y="1185422"/>
            <a:ext cx="1357158" cy="4800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9AA4BE96-F06E-4591-B1B9-BDD3E9CA9EBA}"/>
              </a:ext>
            </a:extLst>
          </p:cNvPr>
          <p:cNvSpPr txBox="1">
            <a:spLocks/>
          </p:cNvSpPr>
          <p:nvPr/>
        </p:nvSpPr>
        <p:spPr>
          <a:xfrm>
            <a:off x="268225" y="2379406"/>
            <a:ext cx="4038304" cy="345827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s-ES" sz="2000" dirty="0" err="1"/>
              <a:t>Stage</a:t>
            </a:r>
            <a:r>
              <a:rPr lang="es-ES" sz="2000" dirty="0"/>
              <a:t> </a:t>
            </a:r>
            <a:r>
              <a:rPr lang="es-ES" sz="2000" dirty="0" err="1"/>
              <a:t>area</a:t>
            </a:r>
            <a:r>
              <a:rPr lang="es-ES" sz="2000" dirty="0"/>
              <a:t>, carga XML en tablas temporales</a:t>
            </a:r>
          </a:p>
          <a:p>
            <a:pPr lvl="1"/>
            <a:r>
              <a:rPr lang="es-ES" sz="2000" dirty="0"/>
              <a:t>Actualización de dimensiones (</a:t>
            </a:r>
            <a:r>
              <a:rPr lang="es-ES" sz="2000" dirty="0" err="1"/>
              <a:t>dim</a:t>
            </a:r>
            <a:r>
              <a:rPr lang="es-ES" sz="2000" dirty="0"/>
              <a:t>)</a:t>
            </a:r>
          </a:p>
          <a:p>
            <a:pPr lvl="1"/>
            <a:r>
              <a:rPr lang="es-ES" sz="2000" dirty="0"/>
              <a:t>Actualización de tablas de hechos (</a:t>
            </a:r>
            <a:r>
              <a:rPr lang="es-ES" sz="2000" dirty="0" err="1"/>
              <a:t>fact</a:t>
            </a:r>
            <a:r>
              <a:rPr lang="es-E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730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10321117" cy="482549"/>
          </a:xfrm>
        </p:spPr>
        <p:txBody>
          <a:bodyPr/>
          <a:lstStyle/>
          <a:p>
            <a:r>
              <a:rPr lang="es-ES" dirty="0"/>
              <a:t>LIMPIEZA, INGESTA Y PROCESAMIENTO DE DATOS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PROCESOS ETL (Stage)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4892C2-3955-43BA-800D-EC9F3EBB42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6515" y="2048238"/>
            <a:ext cx="4746610" cy="43112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400" dirty="0"/>
              <a:t>Comprobación de la existencia de ficheros XML</a:t>
            </a:r>
          </a:p>
          <a:p>
            <a:pPr marL="897740" lvl="1" indent="-342900"/>
            <a:r>
              <a:rPr lang="es-ES" sz="2000" dirty="0"/>
              <a:t>Error en caso de no haber datos</a:t>
            </a:r>
          </a:p>
          <a:p>
            <a:pPr marL="514350" indent="-514350">
              <a:buFont typeface="+mj-lt"/>
              <a:buAutoNum type="arabicPeriod"/>
            </a:pPr>
            <a:r>
              <a:rPr lang="es-ES" sz="2400" dirty="0"/>
              <a:t>Transformación para cargar el contenido en el data </a:t>
            </a:r>
            <a:r>
              <a:rPr lang="es-ES" sz="2400" dirty="0" err="1"/>
              <a:t>stage</a:t>
            </a:r>
            <a:r>
              <a:rPr lang="es-ES" sz="2400" dirty="0"/>
              <a:t> de la base de datos</a:t>
            </a:r>
          </a:p>
          <a:p>
            <a:pPr lvl="1"/>
            <a:r>
              <a:rPr lang="es-ES" sz="2000" dirty="0"/>
              <a:t>Lectura del fichero XML</a:t>
            </a:r>
          </a:p>
          <a:p>
            <a:pPr lvl="1"/>
            <a:r>
              <a:rPr lang="es-ES" sz="2000" dirty="0"/>
              <a:t>Tratamiento de datos, si procede (creación de nuevas columnas, </a:t>
            </a:r>
            <a:r>
              <a:rPr lang="es-ES" sz="2000" dirty="0" err="1"/>
              <a:t>substring</a:t>
            </a:r>
            <a:r>
              <a:rPr lang="es-ES" sz="2000" dirty="0"/>
              <a:t>, pivotado…)</a:t>
            </a:r>
          </a:p>
          <a:p>
            <a:pPr lvl="1"/>
            <a:r>
              <a:rPr lang="es-ES" sz="2000" dirty="0"/>
              <a:t>Inserción en tabla temporal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5E0A0C4-D474-4847-8F5D-2A7FBF36A5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903" y="4460056"/>
            <a:ext cx="5929027" cy="2059556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Picture 18" descr="Resultado de imagen de pentaho">
            <a:extLst>
              <a:ext uri="{FF2B5EF4-FFF2-40B4-BE49-F238E27FC236}">
                <a16:creationId xmlns:a16="http://schemas.microsoft.com/office/drawing/2014/main" id="{35E95B6F-5095-46B8-96C1-4F2EA8FE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63" y="325696"/>
            <a:ext cx="2000362" cy="53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E93A4C4A-8507-4758-9C68-F21B4B3ED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657" y="981494"/>
            <a:ext cx="858540" cy="8585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2F9C39-AD5B-42A0-B1D4-DFAAED6E9A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" b="6536"/>
          <a:stretch/>
        </p:blipFill>
        <p:spPr>
          <a:xfrm>
            <a:off x="9492691" y="1154764"/>
            <a:ext cx="1357158" cy="4800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Placeholder 21">
            <a:extLst>
              <a:ext uri="{FF2B5EF4-FFF2-40B4-BE49-F238E27FC236}">
                <a16:creationId xmlns:a16="http://schemas.microsoft.com/office/drawing/2014/main" id="{30A580F6-13BD-4C86-902D-693FF2B959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903" y="1410764"/>
            <a:ext cx="5291099" cy="27572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054D8-6110-483C-B2E3-443DED47096C}"/>
              </a:ext>
            </a:extLst>
          </p:cNvPr>
          <p:cNvSpPr/>
          <p:nvPr/>
        </p:nvSpPr>
        <p:spPr>
          <a:xfrm>
            <a:off x="6886515" y="1390138"/>
            <a:ext cx="1579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Jobs STAGE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3573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10321117" cy="482549"/>
          </a:xfrm>
        </p:spPr>
        <p:txBody>
          <a:bodyPr/>
          <a:lstStyle/>
          <a:p>
            <a:r>
              <a:rPr lang="es-ES" dirty="0"/>
              <a:t>LIMPIEZA, INGESTA Y PROCESAMIENTO DE DATOS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PROCESOS ETL (Dimensiones)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4892C2-3955-43BA-800D-EC9F3EBB42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86515" y="2048238"/>
            <a:ext cx="4746610" cy="3949439"/>
          </a:xfrm>
        </p:spPr>
        <p:txBody>
          <a:bodyPr>
            <a:normAutofit/>
          </a:bodyPr>
          <a:lstStyle/>
          <a:p>
            <a:r>
              <a:rPr lang="es-ES" sz="2400" dirty="0"/>
              <a:t> Actualización de atributos</a:t>
            </a:r>
          </a:p>
          <a:p>
            <a:r>
              <a:rPr lang="es-ES" sz="2400" dirty="0"/>
              <a:t> Inserción de nuevos elementos que aparecen en los ficheros a cargar</a:t>
            </a:r>
          </a:p>
          <a:p>
            <a:endParaRPr lang="es-ES" sz="600" dirty="0"/>
          </a:p>
          <a:p>
            <a:pPr marL="0" indent="0">
              <a:buNone/>
            </a:pPr>
            <a:r>
              <a:rPr lang="es-ES" sz="2400" dirty="0"/>
              <a:t>  mediante </a:t>
            </a:r>
          </a:p>
          <a:p>
            <a:pPr lvl="1"/>
            <a:r>
              <a:rPr lang="es-ES" sz="2000" dirty="0"/>
              <a:t>Transformaciones específicas ofrecidas por PDI</a:t>
            </a:r>
          </a:p>
          <a:p>
            <a:pPr lvl="1"/>
            <a:r>
              <a:rPr lang="es-ES" sz="2000" dirty="0" err="1"/>
              <a:t>Queries</a:t>
            </a:r>
            <a:r>
              <a:rPr lang="es-ES" sz="2000" dirty="0"/>
              <a:t> SQL ad-hoc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4" name="Picture 18" descr="Resultado de imagen de pentaho">
            <a:extLst>
              <a:ext uri="{FF2B5EF4-FFF2-40B4-BE49-F238E27FC236}">
                <a16:creationId xmlns:a16="http://schemas.microsoft.com/office/drawing/2014/main" id="{35E95B6F-5095-46B8-96C1-4F2EA8FE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63" y="325696"/>
            <a:ext cx="2000362" cy="53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E93A4C4A-8507-4758-9C68-F21B4B3ED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657" y="981494"/>
            <a:ext cx="858540" cy="8585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2F9C39-AD5B-42A0-B1D4-DFAAED6E9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13" b="6536"/>
          <a:stretch/>
        </p:blipFill>
        <p:spPr>
          <a:xfrm>
            <a:off x="9492691" y="1154764"/>
            <a:ext cx="1357158" cy="4800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Placeholder 21">
            <a:extLst>
              <a:ext uri="{FF2B5EF4-FFF2-40B4-BE49-F238E27FC236}">
                <a16:creationId xmlns:a16="http://schemas.microsoft.com/office/drawing/2014/main" id="{30A580F6-13BD-4C86-902D-693FF2B95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126" y="1446641"/>
            <a:ext cx="6426661" cy="36315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054D8-6110-483C-B2E3-443DED47096C}"/>
              </a:ext>
            </a:extLst>
          </p:cNvPr>
          <p:cNvSpPr/>
          <p:nvPr/>
        </p:nvSpPr>
        <p:spPr>
          <a:xfrm>
            <a:off x="6886515" y="1390138"/>
            <a:ext cx="18215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Update DIMs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0AB003-5AED-4AD6-AA0A-6B92D3832F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1537" y="5277443"/>
            <a:ext cx="2381250" cy="9715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FF2CE-3D46-4EF2-A0E8-E7F01069EE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7908" y="4593389"/>
            <a:ext cx="1926974" cy="191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1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10321117" cy="482549"/>
          </a:xfrm>
        </p:spPr>
        <p:txBody>
          <a:bodyPr/>
          <a:lstStyle/>
          <a:p>
            <a:r>
              <a:rPr lang="es-ES" dirty="0"/>
              <a:t>LIMPIEZA, INGESTA Y PROCESAMIENTO DE DATOS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PROCESOS ETL (Hechos)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4892C2-3955-43BA-800D-EC9F3EBB42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01460" y="2048238"/>
            <a:ext cx="6131665" cy="138076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2400" dirty="0"/>
              <a:t>Sin borrados, excepto en agregados/f24 pivotado, solo inserción de nuevos datos o actualización de los existentes en caso de recargas</a:t>
            </a:r>
            <a:endParaRPr lang="es-ES" sz="2000" dirty="0"/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5E0A0C4-D474-4847-8F5D-2A7FBF36A5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459" y="3142738"/>
            <a:ext cx="4677428" cy="1676634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Picture 18" descr="Resultado de imagen de pentaho">
            <a:extLst>
              <a:ext uri="{FF2B5EF4-FFF2-40B4-BE49-F238E27FC236}">
                <a16:creationId xmlns:a16="http://schemas.microsoft.com/office/drawing/2014/main" id="{35E95B6F-5095-46B8-96C1-4F2EA8FE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763" y="325696"/>
            <a:ext cx="2000362" cy="53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E93A4C4A-8507-4758-9C68-F21B4B3ED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657" y="981494"/>
            <a:ext cx="858540" cy="8585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2F9C39-AD5B-42A0-B1D4-DFAAED6E9A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" b="6536"/>
          <a:stretch/>
        </p:blipFill>
        <p:spPr>
          <a:xfrm>
            <a:off x="9492691" y="1154764"/>
            <a:ext cx="1357158" cy="4800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Picture Placeholder 21">
            <a:extLst>
              <a:ext uri="{FF2B5EF4-FFF2-40B4-BE49-F238E27FC236}">
                <a16:creationId xmlns:a16="http://schemas.microsoft.com/office/drawing/2014/main" id="{30A580F6-13BD-4C86-902D-693FF2B959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459" y="1450265"/>
            <a:ext cx="4715533" cy="1571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4054D8-6110-483C-B2E3-443DED47096C}"/>
              </a:ext>
            </a:extLst>
          </p:cNvPr>
          <p:cNvSpPr/>
          <p:nvPr/>
        </p:nvSpPr>
        <p:spPr>
          <a:xfrm>
            <a:off x="5501460" y="1390138"/>
            <a:ext cx="1884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Update FACTs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7AB62-9D40-48D8-985C-9BB9CC8CF6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9697" y="3549629"/>
            <a:ext cx="2770110" cy="99463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1DC82E-1D84-4F62-8DAD-33269337EB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5617" y="3214473"/>
            <a:ext cx="2867624" cy="3428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B1B54-2FB6-41C3-A9FB-F2542B2FDB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459" y="4940001"/>
            <a:ext cx="6744527" cy="16142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2769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7DC1E6-E476-433B-9F84-551C101B27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7" b="1"/>
          <a:stretch/>
        </p:blipFill>
        <p:spPr>
          <a:xfrm>
            <a:off x="3675253" y="1729959"/>
            <a:ext cx="2420747" cy="4542468"/>
          </a:xfrm>
          <a:prstGeom prst="rect">
            <a:avLst/>
          </a:prstGeo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10321117" cy="482549"/>
          </a:xfrm>
        </p:spPr>
        <p:txBody>
          <a:bodyPr/>
          <a:lstStyle/>
          <a:p>
            <a:r>
              <a:rPr lang="es-ES" dirty="0"/>
              <a:t>LIMPIEZA, INGESTA Y PROCESAMIENTO DE DATOS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MODELO DE DATOS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2" descr="MySQL y PostgreSQL ¿Cuál Elegir? - Uneweb Instituto">
            <a:extLst>
              <a:ext uri="{FF2B5EF4-FFF2-40B4-BE49-F238E27FC236}">
                <a16:creationId xmlns:a16="http://schemas.microsoft.com/office/drawing/2014/main" id="{C2CD3ABA-50BE-4A83-9D5C-6DD7967B7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6" r="54946" b="32804"/>
          <a:stretch/>
        </p:blipFill>
        <p:spPr bwMode="auto">
          <a:xfrm>
            <a:off x="9682021" y="463134"/>
            <a:ext cx="751225" cy="79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food, glass, mug, cup&#10;&#10;Description automatically generated">
            <a:extLst>
              <a:ext uri="{FF2B5EF4-FFF2-40B4-BE49-F238E27FC236}">
                <a16:creationId xmlns:a16="http://schemas.microsoft.com/office/drawing/2014/main" id="{DCD32075-6F4A-44BF-86D8-FD4133563D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670" y="417647"/>
            <a:ext cx="883372" cy="883372"/>
          </a:xfrm>
          <a:prstGeom prst="rect">
            <a:avLst/>
          </a:prstGeo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8C4615BB-FD72-4AE6-83FB-E3B07D860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8225" y="1302026"/>
            <a:ext cx="3890820" cy="5217586"/>
          </a:xfrm>
        </p:spPr>
        <p:txBody>
          <a:bodyPr>
            <a:normAutofit fontScale="92500" lnSpcReduction="20000"/>
          </a:bodyPr>
          <a:lstStyle/>
          <a:p>
            <a:r>
              <a:rPr lang="es-ES" sz="2600" dirty="0"/>
              <a:t>Tablas de Dimensiones</a:t>
            </a:r>
          </a:p>
          <a:p>
            <a:pPr lvl="1"/>
            <a:r>
              <a:rPr lang="es-ES" sz="1900" dirty="0" err="1"/>
              <a:t>D_Competition</a:t>
            </a:r>
            <a:endParaRPr lang="es-ES" sz="1900" dirty="0"/>
          </a:p>
          <a:p>
            <a:pPr lvl="1"/>
            <a:r>
              <a:rPr lang="es-ES" sz="1900" dirty="0" err="1"/>
              <a:t>D_Season</a:t>
            </a:r>
            <a:endParaRPr lang="es-ES" sz="1900" dirty="0"/>
          </a:p>
          <a:p>
            <a:pPr lvl="1"/>
            <a:r>
              <a:rPr lang="es-ES" sz="1900" dirty="0" err="1"/>
              <a:t>D_Game</a:t>
            </a:r>
            <a:endParaRPr lang="es-ES" sz="1900" dirty="0"/>
          </a:p>
          <a:p>
            <a:pPr lvl="1"/>
            <a:r>
              <a:rPr lang="es-ES" sz="1900" dirty="0" err="1"/>
              <a:t>D_Team</a:t>
            </a:r>
            <a:endParaRPr lang="es-ES" sz="1900" dirty="0"/>
          </a:p>
          <a:p>
            <a:pPr lvl="1"/>
            <a:r>
              <a:rPr lang="es-ES" sz="1900" dirty="0" err="1"/>
              <a:t>D_Player</a:t>
            </a:r>
            <a:endParaRPr lang="es-ES" sz="1900" dirty="0"/>
          </a:p>
          <a:p>
            <a:pPr lvl="1"/>
            <a:r>
              <a:rPr lang="es-ES" sz="1900" dirty="0" err="1"/>
              <a:t>D_Position</a:t>
            </a:r>
            <a:endParaRPr lang="es-ES" sz="1900" dirty="0"/>
          </a:p>
          <a:p>
            <a:pPr lvl="1"/>
            <a:r>
              <a:rPr lang="es-ES" sz="1900" dirty="0" err="1"/>
              <a:t>D_Stat</a:t>
            </a:r>
            <a:endParaRPr lang="es-ES" sz="1900" dirty="0"/>
          </a:p>
          <a:p>
            <a:pPr lvl="1"/>
            <a:r>
              <a:rPr lang="es-ES" sz="1900" dirty="0" err="1"/>
              <a:t>D_Event</a:t>
            </a:r>
            <a:endParaRPr lang="es-ES" sz="1900" dirty="0"/>
          </a:p>
          <a:p>
            <a:pPr lvl="1"/>
            <a:r>
              <a:rPr lang="es-ES" sz="1900" dirty="0" err="1"/>
              <a:t>D_Qualifier</a:t>
            </a:r>
            <a:endParaRPr lang="es-ES" sz="1900" dirty="0"/>
          </a:p>
          <a:p>
            <a:r>
              <a:rPr lang="es-ES" sz="2600" dirty="0"/>
              <a:t>Tablas de Hechos</a:t>
            </a:r>
          </a:p>
          <a:p>
            <a:pPr lvl="1"/>
            <a:r>
              <a:rPr lang="es-ES" sz="1900" dirty="0" err="1">
                <a:solidFill>
                  <a:srgbClr val="00A9E0"/>
                </a:solidFill>
              </a:rPr>
              <a:t>F_Pass</a:t>
            </a:r>
            <a:r>
              <a:rPr lang="es-ES" sz="1900" dirty="0">
                <a:solidFill>
                  <a:srgbClr val="00A9E0"/>
                </a:solidFill>
              </a:rPr>
              <a:t> y </a:t>
            </a:r>
            <a:r>
              <a:rPr lang="es-ES" sz="1900" dirty="0" err="1">
                <a:solidFill>
                  <a:srgbClr val="00A9E0"/>
                </a:solidFill>
              </a:rPr>
              <a:t>F_Pass_Matrix</a:t>
            </a:r>
            <a:r>
              <a:rPr lang="es-ES" sz="1900" dirty="0">
                <a:solidFill>
                  <a:srgbClr val="00A9E0"/>
                </a:solidFill>
              </a:rPr>
              <a:t> (F27)</a:t>
            </a:r>
          </a:p>
          <a:p>
            <a:pPr lvl="1"/>
            <a:r>
              <a:rPr lang="es-ES" sz="1900" dirty="0" err="1"/>
              <a:t>F_Events</a:t>
            </a:r>
            <a:r>
              <a:rPr lang="es-ES" sz="1900" dirty="0"/>
              <a:t> y </a:t>
            </a:r>
            <a:r>
              <a:rPr lang="es-ES" sz="1900" dirty="0" err="1"/>
              <a:t>F_Events_Pivot</a:t>
            </a:r>
            <a:r>
              <a:rPr lang="es-ES" sz="1900" dirty="0"/>
              <a:t> (F24)</a:t>
            </a:r>
          </a:p>
          <a:p>
            <a:pPr lvl="1"/>
            <a:r>
              <a:rPr lang="es-ES" sz="1900" dirty="0" err="1"/>
              <a:t>F_Possession</a:t>
            </a:r>
            <a:r>
              <a:rPr lang="es-ES" sz="1900" dirty="0"/>
              <a:t> (F28)</a:t>
            </a:r>
          </a:p>
          <a:p>
            <a:pPr lvl="1"/>
            <a:r>
              <a:rPr lang="es-ES" sz="1900" dirty="0" err="1"/>
              <a:t>F_Season_Stats_Team</a:t>
            </a:r>
            <a:r>
              <a:rPr lang="es-ES" sz="1900" dirty="0"/>
              <a:t> y </a:t>
            </a:r>
            <a:r>
              <a:rPr lang="es-ES" sz="1900" dirty="0" err="1"/>
              <a:t>F_Season_Stats_Player</a:t>
            </a:r>
            <a:r>
              <a:rPr lang="es-ES" sz="1900" dirty="0"/>
              <a:t> (F30)</a:t>
            </a:r>
          </a:p>
          <a:p>
            <a:pPr lvl="1"/>
            <a:r>
              <a:rPr lang="es-ES" sz="1900" dirty="0" err="1"/>
              <a:t>F_Match_Results</a:t>
            </a:r>
            <a:r>
              <a:rPr lang="es-ES" sz="1900" dirty="0"/>
              <a:t> (F9)</a:t>
            </a:r>
            <a:endParaRPr lang="es-E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AF552-583A-4E02-B465-43FD0C2B8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866" y="2316770"/>
            <a:ext cx="5255208" cy="294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8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10321117" cy="482549"/>
          </a:xfrm>
        </p:spPr>
        <p:txBody>
          <a:bodyPr/>
          <a:lstStyle/>
          <a:p>
            <a:r>
              <a:rPr lang="es-ES" dirty="0"/>
              <a:t>LIMPIEZA, INGESTA Y PROCESAMIENTO DE DATOS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MODELO DE DATOS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2" descr="MySQL y PostgreSQL ¿Cuál Elegir? - Uneweb Instituto">
            <a:extLst>
              <a:ext uri="{FF2B5EF4-FFF2-40B4-BE49-F238E27FC236}">
                <a16:creationId xmlns:a16="http://schemas.microsoft.com/office/drawing/2014/main" id="{C2CD3ABA-50BE-4A83-9D5C-6DD7967B7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6" r="54946" b="32804"/>
          <a:stretch/>
        </p:blipFill>
        <p:spPr bwMode="auto">
          <a:xfrm>
            <a:off x="9682021" y="463134"/>
            <a:ext cx="751225" cy="79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food, glass, mug, cup&#10;&#10;Description automatically generated">
            <a:extLst>
              <a:ext uri="{FF2B5EF4-FFF2-40B4-BE49-F238E27FC236}">
                <a16:creationId xmlns:a16="http://schemas.microsoft.com/office/drawing/2014/main" id="{DCD32075-6F4A-44BF-86D8-FD4133563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670" y="417647"/>
            <a:ext cx="883372" cy="883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6CD229-7A18-44D5-8507-A31AD8B34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159" y="1729959"/>
            <a:ext cx="7565800" cy="4303863"/>
          </a:xfrm>
          <a:prstGeom prst="rect">
            <a:avLst/>
          </a:prstGeom>
        </p:spPr>
      </p:pic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C46C47A-8A4A-4C23-A642-12FAF2C82344}"/>
              </a:ext>
            </a:extLst>
          </p:cNvPr>
          <p:cNvSpPr txBox="1">
            <a:spLocks/>
          </p:cNvSpPr>
          <p:nvPr/>
        </p:nvSpPr>
        <p:spPr>
          <a:xfrm>
            <a:off x="268225" y="1302026"/>
            <a:ext cx="3890820" cy="521758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Tablas de Dimensiones</a:t>
            </a:r>
          </a:p>
          <a:p>
            <a:pPr lvl="1"/>
            <a:r>
              <a:rPr lang="es-ES" sz="1900" dirty="0" err="1"/>
              <a:t>D_Competition</a:t>
            </a:r>
            <a:endParaRPr lang="es-ES" sz="1900" dirty="0"/>
          </a:p>
          <a:p>
            <a:pPr lvl="1"/>
            <a:r>
              <a:rPr lang="es-ES" sz="1900" dirty="0" err="1"/>
              <a:t>D_Season</a:t>
            </a:r>
            <a:endParaRPr lang="es-ES" sz="1900" dirty="0"/>
          </a:p>
          <a:p>
            <a:pPr lvl="1"/>
            <a:r>
              <a:rPr lang="es-ES" sz="1900" dirty="0" err="1"/>
              <a:t>D_Game</a:t>
            </a:r>
            <a:endParaRPr lang="es-ES" sz="1900" dirty="0"/>
          </a:p>
          <a:p>
            <a:pPr lvl="1"/>
            <a:r>
              <a:rPr lang="es-ES" sz="1900" dirty="0" err="1"/>
              <a:t>D_Team</a:t>
            </a:r>
            <a:endParaRPr lang="es-ES" sz="1900" dirty="0"/>
          </a:p>
          <a:p>
            <a:pPr lvl="1"/>
            <a:r>
              <a:rPr lang="es-ES" sz="1900" dirty="0" err="1"/>
              <a:t>D_Player</a:t>
            </a:r>
            <a:endParaRPr lang="es-ES" sz="1900" dirty="0"/>
          </a:p>
          <a:p>
            <a:pPr lvl="1"/>
            <a:r>
              <a:rPr lang="es-ES" sz="1900" dirty="0" err="1"/>
              <a:t>D_Position</a:t>
            </a:r>
            <a:endParaRPr lang="es-ES" sz="1900" dirty="0"/>
          </a:p>
          <a:p>
            <a:pPr lvl="1"/>
            <a:r>
              <a:rPr lang="es-ES" sz="1900" dirty="0" err="1"/>
              <a:t>D_Stat</a:t>
            </a:r>
            <a:endParaRPr lang="es-ES" sz="1900" dirty="0"/>
          </a:p>
          <a:p>
            <a:pPr lvl="1"/>
            <a:r>
              <a:rPr lang="es-ES" sz="1900" dirty="0" err="1"/>
              <a:t>D_Event</a:t>
            </a:r>
            <a:endParaRPr lang="es-ES" sz="1900" dirty="0"/>
          </a:p>
          <a:p>
            <a:pPr lvl="1"/>
            <a:r>
              <a:rPr lang="es-ES" sz="1900" dirty="0" err="1"/>
              <a:t>D_Qualifier</a:t>
            </a:r>
            <a:endParaRPr lang="es-ES" sz="1900" dirty="0"/>
          </a:p>
          <a:p>
            <a:r>
              <a:rPr lang="es-ES" sz="2600" dirty="0"/>
              <a:t>Tablas de Hechos</a:t>
            </a:r>
          </a:p>
          <a:p>
            <a:pPr lvl="1"/>
            <a:r>
              <a:rPr lang="es-ES" sz="1900" dirty="0" err="1"/>
              <a:t>F_Pass</a:t>
            </a:r>
            <a:r>
              <a:rPr lang="es-ES" sz="1900" dirty="0"/>
              <a:t> y </a:t>
            </a:r>
            <a:r>
              <a:rPr lang="es-ES" sz="1900" dirty="0" err="1"/>
              <a:t>F_Pass_Matrix</a:t>
            </a:r>
            <a:r>
              <a:rPr lang="es-ES" sz="1900" dirty="0"/>
              <a:t> (F27)</a:t>
            </a:r>
          </a:p>
          <a:p>
            <a:pPr lvl="1"/>
            <a:r>
              <a:rPr lang="es-ES" sz="1900" dirty="0" err="1">
                <a:solidFill>
                  <a:srgbClr val="00A9E0"/>
                </a:solidFill>
              </a:rPr>
              <a:t>F_Events</a:t>
            </a:r>
            <a:r>
              <a:rPr lang="es-ES" sz="1900" dirty="0">
                <a:solidFill>
                  <a:srgbClr val="00A9E0"/>
                </a:solidFill>
              </a:rPr>
              <a:t> y </a:t>
            </a:r>
            <a:r>
              <a:rPr lang="es-ES" sz="1900" dirty="0" err="1">
                <a:solidFill>
                  <a:srgbClr val="00A9E0"/>
                </a:solidFill>
              </a:rPr>
              <a:t>F_Events_Pivot</a:t>
            </a:r>
            <a:r>
              <a:rPr lang="es-ES" sz="1900" dirty="0">
                <a:solidFill>
                  <a:srgbClr val="00A9E0"/>
                </a:solidFill>
              </a:rPr>
              <a:t> (F24)</a:t>
            </a:r>
          </a:p>
          <a:p>
            <a:pPr lvl="1"/>
            <a:r>
              <a:rPr lang="es-ES" sz="1900" dirty="0" err="1"/>
              <a:t>F_Possession</a:t>
            </a:r>
            <a:r>
              <a:rPr lang="es-ES" sz="1900" dirty="0"/>
              <a:t> (F28)</a:t>
            </a:r>
          </a:p>
          <a:p>
            <a:pPr lvl="1"/>
            <a:r>
              <a:rPr lang="es-ES" sz="1900" dirty="0" err="1"/>
              <a:t>F_Season_Stats_Team</a:t>
            </a:r>
            <a:r>
              <a:rPr lang="es-ES" sz="1900" dirty="0"/>
              <a:t> y </a:t>
            </a:r>
            <a:r>
              <a:rPr lang="es-ES" sz="1900" dirty="0" err="1"/>
              <a:t>F_Season_Stats_Player</a:t>
            </a:r>
            <a:r>
              <a:rPr lang="es-ES" sz="1900" dirty="0"/>
              <a:t> (F30)</a:t>
            </a:r>
          </a:p>
          <a:p>
            <a:pPr lvl="1"/>
            <a:r>
              <a:rPr lang="es-ES" sz="1900" dirty="0" err="1"/>
              <a:t>F_Match_Results</a:t>
            </a:r>
            <a:r>
              <a:rPr lang="es-ES" sz="1900" dirty="0"/>
              <a:t> (F9)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073085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10321117" cy="482549"/>
          </a:xfrm>
        </p:spPr>
        <p:txBody>
          <a:bodyPr/>
          <a:lstStyle/>
          <a:p>
            <a:r>
              <a:rPr lang="es-ES" dirty="0"/>
              <a:t>LIMPIEZA, INGESTA Y PROCESAMIENTO DE DATOS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MODELO DE DATOS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7" name="Picture 2" descr="MySQL y PostgreSQL ¿Cuál Elegir? - Uneweb Instituto">
            <a:extLst>
              <a:ext uri="{FF2B5EF4-FFF2-40B4-BE49-F238E27FC236}">
                <a16:creationId xmlns:a16="http://schemas.microsoft.com/office/drawing/2014/main" id="{C2CD3ABA-50BE-4A83-9D5C-6DD7967B7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6" r="54946" b="32804"/>
          <a:stretch/>
        </p:blipFill>
        <p:spPr bwMode="auto">
          <a:xfrm>
            <a:off x="9682021" y="463134"/>
            <a:ext cx="751225" cy="79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food, glass, mug, cup&#10;&#10;Description automatically generated">
            <a:extLst>
              <a:ext uri="{FF2B5EF4-FFF2-40B4-BE49-F238E27FC236}">
                <a16:creationId xmlns:a16="http://schemas.microsoft.com/office/drawing/2014/main" id="{DCD32075-6F4A-44BF-86D8-FD4133563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670" y="417647"/>
            <a:ext cx="883372" cy="8833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5D469C-8191-4A20-B585-4A2FB599E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117" y="1660884"/>
            <a:ext cx="7580842" cy="4307296"/>
          </a:xfrm>
          <a:prstGeom prst="rect">
            <a:avLst/>
          </a:prstGeom>
        </p:spPr>
      </p:pic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785B8C1F-A408-4A7E-A936-681E53A46544}"/>
              </a:ext>
            </a:extLst>
          </p:cNvPr>
          <p:cNvSpPr txBox="1">
            <a:spLocks/>
          </p:cNvSpPr>
          <p:nvPr/>
        </p:nvSpPr>
        <p:spPr>
          <a:xfrm>
            <a:off x="268225" y="1302026"/>
            <a:ext cx="3890820" cy="521758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600" dirty="0"/>
              <a:t>Tablas de Dimensiones</a:t>
            </a:r>
          </a:p>
          <a:p>
            <a:pPr lvl="1"/>
            <a:r>
              <a:rPr lang="es-ES" sz="1900" dirty="0" err="1"/>
              <a:t>D_Competition</a:t>
            </a:r>
            <a:endParaRPr lang="es-ES" sz="1900" dirty="0"/>
          </a:p>
          <a:p>
            <a:pPr lvl="1"/>
            <a:r>
              <a:rPr lang="es-ES" sz="1900" dirty="0" err="1"/>
              <a:t>D_Season</a:t>
            </a:r>
            <a:endParaRPr lang="es-ES" sz="1900" dirty="0"/>
          </a:p>
          <a:p>
            <a:pPr lvl="1"/>
            <a:r>
              <a:rPr lang="es-ES" sz="1900" dirty="0" err="1"/>
              <a:t>D_Game</a:t>
            </a:r>
            <a:endParaRPr lang="es-ES" sz="1900" dirty="0"/>
          </a:p>
          <a:p>
            <a:pPr lvl="1"/>
            <a:r>
              <a:rPr lang="es-ES" sz="1900" dirty="0" err="1"/>
              <a:t>D_Team</a:t>
            </a:r>
            <a:endParaRPr lang="es-ES" sz="1900" dirty="0"/>
          </a:p>
          <a:p>
            <a:pPr lvl="1"/>
            <a:r>
              <a:rPr lang="es-ES" sz="1900" dirty="0" err="1"/>
              <a:t>D_Player</a:t>
            </a:r>
            <a:endParaRPr lang="es-ES" sz="1900" dirty="0"/>
          </a:p>
          <a:p>
            <a:pPr lvl="1"/>
            <a:r>
              <a:rPr lang="es-ES" sz="1900" dirty="0" err="1"/>
              <a:t>D_Position</a:t>
            </a:r>
            <a:endParaRPr lang="es-ES" sz="1900" dirty="0"/>
          </a:p>
          <a:p>
            <a:pPr lvl="1"/>
            <a:r>
              <a:rPr lang="es-ES" sz="1900" dirty="0" err="1"/>
              <a:t>D_Stat</a:t>
            </a:r>
            <a:endParaRPr lang="es-ES" sz="1900" dirty="0"/>
          </a:p>
          <a:p>
            <a:pPr lvl="1"/>
            <a:r>
              <a:rPr lang="es-ES" sz="1900" dirty="0" err="1"/>
              <a:t>D_Event</a:t>
            </a:r>
            <a:endParaRPr lang="es-ES" sz="1900" dirty="0"/>
          </a:p>
          <a:p>
            <a:pPr lvl="1"/>
            <a:r>
              <a:rPr lang="es-ES" sz="1900" dirty="0" err="1"/>
              <a:t>D_Qualifier</a:t>
            </a:r>
            <a:endParaRPr lang="es-ES" sz="1900" dirty="0"/>
          </a:p>
          <a:p>
            <a:r>
              <a:rPr lang="es-ES" sz="2600" dirty="0"/>
              <a:t>Tablas de Hechos</a:t>
            </a:r>
          </a:p>
          <a:p>
            <a:pPr lvl="1"/>
            <a:r>
              <a:rPr lang="es-ES" sz="1900" dirty="0" err="1"/>
              <a:t>F_Pass</a:t>
            </a:r>
            <a:r>
              <a:rPr lang="es-ES" sz="1900" dirty="0"/>
              <a:t> y </a:t>
            </a:r>
            <a:r>
              <a:rPr lang="es-ES" sz="1900" dirty="0" err="1"/>
              <a:t>F_Pass_Matrix</a:t>
            </a:r>
            <a:r>
              <a:rPr lang="es-ES" sz="1900" dirty="0"/>
              <a:t> (F27)</a:t>
            </a:r>
          </a:p>
          <a:p>
            <a:pPr lvl="1"/>
            <a:r>
              <a:rPr lang="es-ES" sz="1900" dirty="0" err="1"/>
              <a:t>F_Events</a:t>
            </a:r>
            <a:r>
              <a:rPr lang="es-ES" sz="1900" dirty="0"/>
              <a:t> y </a:t>
            </a:r>
            <a:r>
              <a:rPr lang="es-ES" sz="1900" dirty="0" err="1"/>
              <a:t>F_Events_Pivot</a:t>
            </a:r>
            <a:r>
              <a:rPr lang="es-ES" sz="1900" dirty="0"/>
              <a:t> (F24)</a:t>
            </a:r>
          </a:p>
          <a:p>
            <a:pPr lvl="1"/>
            <a:r>
              <a:rPr lang="es-ES" sz="1900" dirty="0" err="1">
                <a:solidFill>
                  <a:srgbClr val="00B0F0"/>
                </a:solidFill>
              </a:rPr>
              <a:t>F_Possession</a:t>
            </a:r>
            <a:r>
              <a:rPr lang="es-ES" sz="1900" dirty="0">
                <a:solidFill>
                  <a:srgbClr val="00B0F0"/>
                </a:solidFill>
              </a:rPr>
              <a:t> (F28)</a:t>
            </a:r>
          </a:p>
          <a:p>
            <a:pPr lvl="1"/>
            <a:r>
              <a:rPr lang="es-ES" sz="1900" dirty="0" err="1">
                <a:solidFill>
                  <a:srgbClr val="00B0F0"/>
                </a:solidFill>
              </a:rPr>
              <a:t>F_Season_Stats_Team</a:t>
            </a:r>
            <a:r>
              <a:rPr lang="es-ES" sz="1900" dirty="0">
                <a:solidFill>
                  <a:srgbClr val="00B0F0"/>
                </a:solidFill>
              </a:rPr>
              <a:t> y </a:t>
            </a:r>
            <a:r>
              <a:rPr lang="es-ES" sz="1900" dirty="0" err="1">
                <a:solidFill>
                  <a:srgbClr val="00B0F0"/>
                </a:solidFill>
              </a:rPr>
              <a:t>F_Season_Stats_Player</a:t>
            </a:r>
            <a:r>
              <a:rPr lang="es-ES" sz="1900" dirty="0">
                <a:solidFill>
                  <a:srgbClr val="00B0F0"/>
                </a:solidFill>
              </a:rPr>
              <a:t> (F30)</a:t>
            </a:r>
          </a:p>
          <a:p>
            <a:pPr lvl="1"/>
            <a:r>
              <a:rPr lang="es-ES" sz="1900" dirty="0" err="1"/>
              <a:t>F_Match_Results</a:t>
            </a:r>
            <a:r>
              <a:rPr lang="es-ES" sz="1900" dirty="0"/>
              <a:t> (F9)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240093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</a:t>
            </a:r>
            <a:r>
              <a:rPr lang="en-GB" dirty="0"/>
              <a:t>Ó</a:t>
            </a:r>
            <a:r>
              <a:rPr lang="es-ES" dirty="0"/>
              <a:t>N DE RESULTADOS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POWER BI (</a:t>
            </a:r>
            <a:r>
              <a:rPr lang="en-GB" i="1" dirty="0" err="1"/>
              <a:t>Events.pbix</a:t>
            </a:r>
            <a:r>
              <a:rPr lang="en-GB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6" descr="Power BI - ¿Qué es Power BI? | Makesoft Technologies">
            <a:extLst>
              <a:ext uri="{FF2B5EF4-FFF2-40B4-BE49-F238E27FC236}">
                <a16:creationId xmlns:a16="http://schemas.microsoft.com/office/drawing/2014/main" id="{6950083D-3ABC-4DC0-8791-2227DC94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000" y="370933"/>
            <a:ext cx="1727840" cy="58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: What is R?">
            <a:extLst>
              <a:ext uri="{FF2B5EF4-FFF2-40B4-BE49-F238E27FC236}">
                <a16:creationId xmlns:a16="http://schemas.microsoft.com/office/drawing/2014/main" id="{A8591F19-ABFF-47E6-A95B-A40AF564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763" y="5267762"/>
            <a:ext cx="802182" cy="62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7E759BE-94C2-4657-8925-C854DA2A85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49679"/>
            <a:ext cx="4787391" cy="4828567"/>
          </a:xfrm>
        </p:spPr>
        <p:txBody>
          <a:bodyPr>
            <a:normAutofit/>
          </a:bodyPr>
          <a:lstStyle/>
          <a:p>
            <a:r>
              <a:rPr lang="es-ES" sz="2000" dirty="0" err="1"/>
              <a:t>Campograma</a:t>
            </a:r>
            <a:r>
              <a:rPr lang="es-ES" sz="2000" dirty="0"/>
              <a:t> con eventos</a:t>
            </a:r>
          </a:p>
          <a:p>
            <a:r>
              <a:rPr lang="es-ES" sz="2000" dirty="0"/>
              <a:t>Áreas convexas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08D2FB-6362-42C9-83A9-400A17345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613" y="2905760"/>
            <a:ext cx="6352223" cy="35593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BD6BE19-DD5E-488B-A57C-D3073399D7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7" r="658"/>
          <a:stretch/>
        </p:blipFill>
        <p:spPr>
          <a:xfrm>
            <a:off x="5519614" y="1141691"/>
            <a:ext cx="6176225" cy="34830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8D73B7E-7616-4E8A-ADFA-DED865FC493D}"/>
              </a:ext>
            </a:extLst>
          </p:cNvPr>
          <p:cNvSpPr txBox="1">
            <a:spLocks/>
          </p:cNvSpPr>
          <p:nvPr/>
        </p:nvSpPr>
        <p:spPr>
          <a:xfrm>
            <a:off x="8247872" y="4995401"/>
            <a:ext cx="3440256" cy="116641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rmAutofit fontScale="92500"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000" dirty="0"/>
              <a:t>Área convexa</a:t>
            </a:r>
            <a:br>
              <a:rPr lang="es-ES" sz="2000" dirty="0"/>
            </a:br>
            <a:r>
              <a:rPr lang="es-ES" sz="2000" dirty="0"/>
              <a:t>con eventos seleccionados</a:t>
            </a:r>
            <a:br>
              <a:rPr lang="es-ES" sz="2000" dirty="0"/>
            </a:br>
            <a:r>
              <a:rPr lang="es-ES" sz="2000" dirty="0"/>
              <a:t>(integración de R con </a:t>
            </a:r>
            <a:r>
              <a:rPr lang="es-ES" sz="2000" dirty="0" err="1"/>
              <a:t>Power</a:t>
            </a:r>
            <a:r>
              <a:rPr lang="es-ES" sz="2000" dirty="0"/>
              <a:t> BI)</a:t>
            </a:r>
          </a:p>
        </p:txBody>
      </p:sp>
    </p:spTree>
    <p:extLst>
      <p:ext uri="{BB962C8B-B14F-4D97-AF65-F5344CB8AC3E}">
        <p14:creationId xmlns:p14="http://schemas.microsoft.com/office/powerpoint/2010/main" val="4165868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</a:t>
            </a:r>
            <a:r>
              <a:rPr lang="en-GB" dirty="0"/>
              <a:t>Ó</a:t>
            </a:r>
            <a:r>
              <a:rPr lang="es-ES" dirty="0"/>
              <a:t>N DE RESULTADOS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POWER BI (</a:t>
            </a:r>
            <a:r>
              <a:rPr lang="en-GB" i="1" dirty="0" err="1"/>
              <a:t>Events.pbix</a:t>
            </a:r>
            <a:r>
              <a:rPr lang="en-GB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6" descr="Power BI - ¿Qué es Power BI? | Makesoft Technologies">
            <a:extLst>
              <a:ext uri="{FF2B5EF4-FFF2-40B4-BE49-F238E27FC236}">
                <a16:creationId xmlns:a16="http://schemas.microsoft.com/office/drawing/2014/main" id="{6950083D-3ABC-4DC0-8791-2227DC94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537" y="368229"/>
            <a:ext cx="1727840" cy="58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: What is R?">
            <a:extLst>
              <a:ext uri="{FF2B5EF4-FFF2-40B4-BE49-F238E27FC236}">
                <a16:creationId xmlns:a16="http://schemas.microsoft.com/office/drawing/2014/main" id="{A8591F19-ABFF-47E6-A95B-A40AF564A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774" y="465636"/>
            <a:ext cx="509425" cy="3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7E759BE-94C2-4657-8925-C854DA2A85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5041" y="1407835"/>
            <a:ext cx="2785871" cy="1558137"/>
          </a:xfrm>
        </p:spPr>
        <p:txBody>
          <a:bodyPr>
            <a:normAutofit/>
          </a:bodyPr>
          <a:lstStyle/>
          <a:p>
            <a:r>
              <a:rPr lang="es-ES" sz="2000" dirty="0"/>
              <a:t>Pases</a:t>
            </a:r>
          </a:p>
          <a:p>
            <a:r>
              <a:rPr lang="es-ES" sz="2000" dirty="0"/>
              <a:t>Duelos aéreos</a:t>
            </a:r>
          </a:p>
          <a:p>
            <a:r>
              <a:rPr lang="es-ES" sz="2000" dirty="0" err="1"/>
              <a:t>Cluster</a:t>
            </a:r>
            <a:r>
              <a:rPr lang="es-ES" sz="2000" dirty="0"/>
              <a:t> de jugadores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27B9E-5DB4-48FC-AD47-5CC7A9FE3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513" y="4569531"/>
            <a:ext cx="3450047" cy="192024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EF0784-B98D-4446-B139-F892713DA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09" y="2844801"/>
            <a:ext cx="6550139" cy="3744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076A09-1E78-4CFD-AB9B-B711E2309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1840" y="1140301"/>
            <a:ext cx="5857359" cy="329398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048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9EABEE-C3E9-4479-8F61-7DBACA96C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26"/>
          <a:stretch/>
        </p:blipFill>
        <p:spPr>
          <a:xfrm>
            <a:off x="292609" y="3435082"/>
            <a:ext cx="5647467" cy="316461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527503-93D7-45AA-9811-5C21B640DB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48"/>
          <a:stretch/>
        </p:blipFill>
        <p:spPr>
          <a:xfrm>
            <a:off x="5479571" y="890803"/>
            <a:ext cx="6348886" cy="35643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</a:t>
            </a:r>
            <a:r>
              <a:rPr lang="en-GB" dirty="0"/>
              <a:t>Ó</a:t>
            </a:r>
            <a:r>
              <a:rPr lang="es-ES" dirty="0"/>
              <a:t>N DE RESULTADOS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POWER BI (</a:t>
            </a:r>
            <a:r>
              <a:rPr lang="en-GB" i="1" dirty="0"/>
              <a:t>Stats &amp; </a:t>
            </a:r>
            <a:r>
              <a:rPr lang="en-GB" i="1" dirty="0" err="1"/>
              <a:t>Possession.pbix</a:t>
            </a:r>
            <a:r>
              <a:rPr lang="en-GB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1092C2-A56D-454D-AD46-1214B826AE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92609" y="1480160"/>
            <a:ext cx="5095468" cy="1942758"/>
          </a:xfrm>
        </p:spPr>
        <p:txBody>
          <a:bodyPr>
            <a:normAutofit lnSpcReduction="10000"/>
          </a:bodyPr>
          <a:lstStyle/>
          <a:p>
            <a:r>
              <a:rPr lang="es-ES" sz="2000" dirty="0"/>
              <a:t>Mapas de Posesiones</a:t>
            </a:r>
          </a:p>
          <a:p>
            <a:r>
              <a:rPr lang="es-ES" sz="2000" dirty="0"/>
              <a:t>Análisis de los duelos aéreos</a:t>
            </a:r>
          </a:p>
          <a:p>
            <a:r>
              <a:rPr lang="es-ES" sz="2000" dirty="0"/>
              <a:t>Gráficos de radar con estadísticas de los máximos goleadores y asistentes de La Liga</a:t>
            </a:r>
          </a:p>
          <a:p>
            <a:r>
              <a:rPr lang="es-ES" sz="2000" dirty="0"/>
              <a:t>Análisis de los últimos 5 clasificados</a:t>
            </a:r>
          </a:p>
        </p:txBody>
      </p:sp>
      <p:pic>
        <p:nvPicPr>
          <p:cNvPr id="11" name="Picture 6" descr="Power BI - ¿Qué es Power BI? | Makesoft Technologies">
            <a:extLst>
              <a:ext uri="{FF2B5EF4-FFF2-40B4-BE49-F238E27FC236}">
                <a16:creationId xmlns:a16="http://schemas.microsoft.com/office/drawing/2014/main" id="{6950083D-3ABC-4DC0-8791-2227DC94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0617" y="215277"/>
            <a:ext cx="1727840" cy="58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5DAE05-BE1E-471E-BEAC-B5DB81B2B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735" y="4614903"/>
            <a:ext cx="3428395" cy="187407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7A453E-E74F-4E62-94F8-119FC9824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9116" y="4910571"/>
            <a:ext cx="2264305" cy="12827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72602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  <a:endParaRPr lang="en-GB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4"/>
          </p:nvPr>
        </p:nvSpPr>
        <p:spPr>
          <a:xfrm>
            <a:off x="302728" y="1357867"/>
            <a:ext cx="11252792" cy="4291819"/>
          </a:xfrm>
        </p:spPr>
        <p:txBody>
          <a:bodyPr>
            <a:normAutofit/>
          </a:bodyPr>
          <a:lstStyle/>
          <a:p>
            <a:r>
              <a:rPr lang="es-ES" dirty="0"/>
              <a:t>Planteamiento del problema</a:t>
            </a:r>
          </a:p>
          <a:p>
            <a:r>
              <a:rPr lang="es-ES" dirty="0"/>
              <a:t>Solución propuesta</a:t>
            </a:r>
          </a:p>
          <a:p>
            <a:r>
              <a:rPr lang="es-ES" dirty="0"/>
              <a:t>Fuentes de datos</a:t>
            </a:r>
          </a:p>
          <a:p>
            <a:r>
              <a:rPr lang="es-ES" dirty="0"/>
              <a:t>Arquitectura del proyecto</a:t>
            </a:r>
          </a:p>
          <a:p>
            <a:r>
              <a:rPr lang="es-ES" dirty="0"/>
              <a:t>Limpieza, Ingesta y Procesamiento de Datos</a:t>
            </a:r>
          </a:p>
          <a:p>
            <a:r>
              <a:rPr lang="es-ES" dirty="0"/>
              <a:t>Visualización de Resultados</a:t>
            </a:r>
          </a:p>
          <a:p>
            <a:r>
              <a:rPr lang="es-ES" dirty="0"/>
              <a:t>Conclusiones y líneas futuras</a:t>
            </a: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814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F0E3125-7F1E-403D-9049-E6C698E36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8"/>
          <a:stretch/>
        </p:blipFill>
        <p:spPr>
          <a:xfrm>
            <a:off x="347310" y="3344017"/>
            <a:ext cx="5994496" cy="29117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7EEAE87-F164-468F-A4D3-230AC9F72C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71"/>
          <a:stretch/>
        </p:blipFill>
        <p:spPr>
          <a:xfrm>
            <a:off x="6150474" y="957848"/>
            <a:ext cx="5342532" cy="3004552"/>
          </a:xfrm>
          <a:prstGeom prst="rect">
            <a:avLst/>
          </a:prstGeo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VISUALIZACI</a:t>
            </a:r>
            <a:r>
              <a:rPr lang="en-GB" dirty="0"/>
              <a:t>Ó</a:t>
            </a:r>
            <a:r>
              <a:rPr lang="es-ES" dirty="0"/>
              <a:t>N DE RESULTADOS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POWER BI (</a:t>
            </a:r>
            <a:r>
              <a:rPr lang="en-GB" i="1" dirty="0"/>
              <a:t>Pass </a:t>
            </a:r>
            <a:r>
              <a:rPr lang="en-GB" i="1" dirty="0" err="1"/>
              <a:t>Matrix.pbix</a:t>
            </a:r>
            <a:r>
              <a:rPr lang="en-GB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1" name="Picture 6" descr="Power BI - ¿Qué es Power BI? | Makesoft Technologies">
            <a:extLst>
              <a:ext uri="{FF2B5EF4-FFF2-40B4-BE49-F238E27FC236}">
                <a16:creationId xmlns:a16="http://schemas.microsoft.com/office/drawing/2014/main" id="{6950083D-3ABC-4DC0-8791-2227DC947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474" y="368229"/>
            <a:ext cx="1727840" cy="58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F67C02B-A1C1-437F-AFF0-698216AF25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9687" y="1754979"/>
            <a:ext cx="4378553" cy="1181261"/>
          </a:xfrm>
        </p:spPr>
        <p:txBody>
          <a:bodyPr>
            <a:normAutofit/>
          </a:bodyPr>
          <a:lstStyle/>
          <a:p>
            <a:r>
              <a:rPr lang="en-US" sz="2000" dirty="0" err="1"/>
              <a:t>Matriz</a:t>
            </a:r>
            <a:r>
              <a:rPr lang="en-US" sz="2000" dirty="0"/>
              <a:t> de </a:t>
            </a:r>
            <a:r>
              <a:rPr lang="en-US" sz="2000" dirty="0" err="1"/>
              <a:t>pases</a:t>
            </a:r>
            <a:endParaRPr lang="en-US" sz="2000" dirty="0"/>
          </a:p>
          <a:p>
            <a:r>
              <a:rPr lang="en-US" sz="2000" dirty="0" err="1"/>
              <a:t>Posición</a:t>
            </a:r>
            <a:r>
              <a:rPr lang="en-US" sz="2000" dirty="0"/>
              <a:t> media y </a:t>
            </a:r>
            <a:r>
              <a:rPr lang="en-US" sz="2000" dirty="0" err="1"/>
              <a:t>número</a:t>
            </a:r>
            <a:r>
              <a:rPr lang="en-US" sz="2000" dirty="0"/>
              <a:t> de </a:t>
            </a:r>
            <a:r>
              <a:rPr lang="en-US" sz="2000" dirty="0" err="1"/>
              <a:t>pases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3B1877-E4D6-45C0-AED4-FA038C576C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2" t="2862" b="1969"/>
          <a:stretch/>
        </p:blipFill>
        <p:spPr>
          <a:xfrm>
            <a:off x="6680406" y="4157763"/>
            <a:ext cx="4816431" cy="23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48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292608" y="1354985"/>
            <a:ext cx="5492496" cy="5043477"/>
          </a:xfrm>
        </p:spPr>
        <p:txBody>
          <a:bodyPr>
            <a:normAutofit fontScale="85000" lnSpcReduction="20000"/>
          </a:bodyPr>
          <a:lstStyle/>
          <a:p>
            <a:r>
              <a:rPr lang="es-ES" sz="3300" dirty="0"/>
              <a:t>Optimización del modelo de datos</a:t>
            </a:r>
            <a:endParaRPr lang="es-ES" sz="3500" dirty="0"/>
          </a:p>
          <a:p>
            <a:pPr lvl="1"/>
            <a:r>
              <a:rPr lang="es-ES" sz="2600" dirty="0"/>
              <a:t>Data </a:t>
            </a:r>
            <a:r>
              <a:rPr lang="es-ES" sz="2600" dirty="0" err="1"/>
              <a:t>mart</a:t>
            </a:r>
            <a:endParaRPr lang="es-ES" sz="2600" dirty="0"/>
          </a:p>
          <a:p>
            <a:pPr lvl="1"/>
            <a:r>
              <a:rPr lang="es-ES" sz="2600" dirty="0"/>
              <a:t>Disponibilidad de cargar datos de otras temporadas y/o competiciones en un ‘único repositorio</a:t>
            </a:r>
            <a:endParaRPr lang="en-US" sz="2600" dirty="0"/>
          </a:p>
          <a:p>
            <a:r>
              <a:rPr lang="es-ES" sz="3300" dirty="0"/>
              <a:t>Procesos de carga</a:t>
            </a:r>
          </a:p>
          <a:p>
            <a:pPr lvl="1"/>
            <a:r>
              <a:rPr lang="es-ES" sz="2600" dirty="0"/>
              <a:t>Reducción de tareas manuales</a:t>
            </a:r>
          </a:p>
          <a:p>
            <a:pPr lvl="1"/>
            <a:r>
              <a:rPr lang="es-ES" sz="2600" dirty="0"/>
              <a:t>Pentaho Data </a:t>
            </a:r>
            <a:r>
              <a:rPr lang="es-ES" sz="2600" dirty="0" err="1"/>
              <a:t>Integration</a:t>
            </a:r>
            <a:r>
              <a:rPr lang="es-ES" sz="2600" dirty="0"/>
              <a:t> (PDI)</a:t>
            </a:r>
          </a:p>
          <a:p>
            <a:pPr lvl="2"/>
            <a:r>
              <a:rPr lang="es-ES" dirty="0"/>
              <a:t>Fácil e intuitivo</a:t>
            </a:r>
          </a:p>
          <a:p>
            <a:pPr lvl="2"/>
            <a:r>
              <a:rPr lang="es-ES" dirty="0"/>
              <a:t>Posibilidad de introducir mejoras</a:t>
            </a:r>
          </a:p>
          <a:p>
            <a:r>
              <a:rPr lang="es-ES" sz="3300" dirty="0"/>
              <a:t>Visualización</a:t>
            </a:r>
          </a:p>
          <a:p>
            <a:pPr lvl="1"/>
            <a:r>
              <a:rPr lang="es-ES" sz="2600" dirty="0"/>
              <a:t>Mejora notable al explotar la información estructurada procedente de la base de datos en vez de cargar ficheros XML directamente en </a:t>
            </a:r>
            <a:r>
              <a:rPr lang="es-ES" sz="2600" dirty="0" err="1"/>
              <a:t>Power</a:t>
            </a:r>
            <a:r>
              <a:rPr lang="es-ES" sz="2600" dirty="0"/>
              <a:t> BI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Y LÍNEAS FUTURAS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9"/>
          </p:nvPr>
        </p:nvSpPr>
        <p:spPr>
          <a:xfrm>
            <a:off x="5965333" y="1354985"/>
            <a:ext cx="5713651" cy="5043477"/>
          </a:xfrm>
        </p:spPr>
        <p:txBody>
          <a:bodyPr>
            <a:normAutofit/>
          </a:bodyPr>
          <a:lstStyle/>
          <a:p>
            <a:r>
              <a:rPr lang="es-ES" sz="2400" dirty="0"/>
              <a:t>Opción 1</a:t>
            </a:r>
          </a:p>
          <a:p>
            <a:pPr lvl="1"/>
            <a:r>
              <a:rPr lang="es-ES" sz="2200" dirty="0"/>
              <a:t>Extender y automatizar la interpretación de eventos del fichero F24</a:t>
            </a:r>
          </a:p>
          <a:p>
            <a:pPr lvl="1"/>
            <a:r>
              <a:rPr lang="es-ES" sz="2200" dirty="0"/>
              <a:t>Incorporar más OPTA </a:t>
            </a:r>
            <a:r>
              <a:rPr lang="es-ES" sz="2200" dirty="0" err="1"/>
              <a:t>feeds</a:t>
            </a:r>
            <a:endParaRPr lang="es-ES" sz="2200" dirty="0"/>
          </a:p>
          <a:p>
            <a:pPr lvl="2"/>
            <a:r>
              <a:rPr lang="es-ES" sz="1600" dirty="0"/>
              <a:t>F1-F75, especial hincapié en tracking (F53-55)</a:t>
            </a:r>
          </a:p>
          <a:p>
            <a:r>
              <a:rPr lang="es-ES" sz="2400" dirty="0"/>
              <a:t>Opción 2</a:t>
            </a:r>
          </a:p>
          <a:p>
            <a:pPr lvl="1"/>
            <a:r>
              <a:rPr lang="es-ES" sz="2200" dirty="0"/>
              <a:t>Integrar fuentes de datos procedentes de otros proveedores deportivos</a:t>
            </a:r>
          </a:p>
        </p:txBody>
      </p:sp>
      <p:sp>
        <p:nvSpPr>
          <p:cNvPr id="12" name="Rectangle 11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2608" y="841502"/>
            <a:ext cx="4565033" cy="468000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14" name="Text Placeholder 2"/>
          <p:cNvSpPr txBox="1">
            <a:spLocks/>
          </p:cNvSpPr>
          <p:nvPr/>
        </p:nvSpPr>
        <p:spPr>
          <a:xfrm>
            <a:off x="5965334" y="841502"/>
            <a:ext cx="4565033" cy="468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None/>
              <a:defRPr sz="24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34287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2pPr>
            <a:lvl3pPr marL="68574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05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3pPr>
            <a:lvl4pPr marL="102862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4pPr>
            <a:lvl5pPr marL="137149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900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LÍNEAS FUTURAS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2B2CEE-06AA-44C3-B28C-34217C83829D}"/>
              </a:ext>
            </a:extLst>
          </p:cNvPr>
          <p:cNvGrpSpPr>
            <a:grpSpLocks noChangeAspect="1"/>
          </p:cNvGrpSpPr>
          <p:nvPr/>
        </p:nvGrpSpPr>
        <p:grpSpPr>
          <a:xfrm>
            <a:off x="6892796" y="4559300"/>
            <a:ext cx="3855726" cy="1655056"/>
            <a:chOff x="6559327" y="886975"/>
            <a:chExt cx="2362821" cy="1014232"/>
          </a:xfrm>
        </p:grpSpPr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0F75B07E-65A1-4826-9C13-B72948032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8516" y="886975"/>
              <a:ext cx="1424442" cy="31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Wyscout joins the Hudl family - YouTube">
              <a:extLst>
                <a:ext uri="{FF2B5EF4-FFF2-40B4-BE49-F238E27FC236}">
                  <a16:creationId xmlns:a16="http://schemas.microsoft.com/office/drawing/2014/main" id="{441C9942-B443-4DF5-A953-254173D88D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0" t="31132" b="29477"/>
            <a:stretch/>
          </p:blipFill>
          <p:spPr bwMode="auto">
            <a:xfrm>
              <a:off x="6559327" y="1343367"/>
              <a:ext cx="2362821" cy="557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9485C85-6E84-4E00-977D-73C24F9F8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587709"/>
            <a:ext cx="2231100" cy="9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63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030418" y="2920041"/>
            <a:ext cx="1837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+mj-lt"/>
              </a:rPr>
              <a:t>¡Gracias!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69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20CD-00E4-4B80-9AEC-F0A9D3A3C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279" y="1259803"/>
            <a:ext cx="2794221" cy="120102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/>
              <a:t>CONTEXTO Y MOTIVACIONES</a:t>
            </a:r>
          </a:p>
          <a:p>
            <a:endParaRPr lang="en-GB" dirty="0"/>
          </a:p>
        </p:txBody>
      </p:sp>
      <p:sp>
        <p:nvSpPr>
          <p:cNvPr id="18" name="Marcador de número de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PLANTEAMIENTO DEL PROBLEMA</a:t>
            </a:r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" y="2960795"/>
            <a:ext cx="4866633" cy="3897205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181600" y="2818555"/>
            <a:ext cx="6595359" cy="1953722"/>
          </a:xfrm>
        </p:spPr>
        <p:txBody>
          <a:bodyPr>
            <a:normAutofit/>
          </a:bodyPr>
          <a:lstStyle/>
          <a:p>
            <a:pPr>
              <a:buFont typeface="Calibri Light" panose="020F0302020204030204" pitchFamily="34" charset="0"/>
              <a:buChar char="₋"/>
            </a:pPr>
            <a:r>
              <a:rPr lang="es-ES_tradnl" sz="2400" dirty="0"/>
              <a:t>Se desea almacenar toda esta información de manera estructurada en una base de datos (</a:t>
            </a:r>
            <a:r>
              <a:rPr lang="es-ES_tradnl" sz="2400" b="1" dirty="0"/>
              <a:t>data </a:t>
            </a:r>
            <a:r>
              <a:rPr lang="es-ES_tradnl" sz="2400" b="1" dirty="0" err="1"/>
              <a:t>warehouse</a:t>
            </a:r>
            <a:r>
              <a:rPr lang="es-ES_tradnl" sz="2400" b="1" dirty="0"/>
              <a:t>/data </a:t>
            </a:r>
            <a:r>
              <a:rPr lang="es-ES_tradnl" sz="2400" b="1" dirty="0" err="1"/>
              <a:t>mart</a:t>
            </a:r>
            <a:r>
              <a:rPr lang="es-ES_tradnl" sz="2400" dirty="0"/>
              <a:t>, según su alcance)</a:t>
            </a:r>
            <a:r>
              <a:rPr lang="es-ES_tradnl" sz="2400" b="1" dirty="0"/>
              <a:t> </a:t>
            </a:r>
            <a:r>
              <a:rPr lang="es-ES_tradnl" sz="2400" dirty="0"/>
              <a:t>que se pueda explotar mediante </a:t>
            </a:r>
            <a:r>
              <a:rPr lang="es-ES_tradnl" sz="2400" b="1" dirty="0"/>
              <a:t>visualizaciones analíticas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48640" y="1409456"/>
            <a:ext cx="9408160" cy="1201026"/>
          </a:xfrm>
        </p:spPr>
        <p:txBody>
          <a:bodyPr>
            <a:noAutofit/>
          </a:bodyPr>
          <a:lstStyle/>
          <a:p>
            <a:pPr>
              <a:buFont typeface="Calibri Light" panose="020F0302020204030204" pitchFamily="34" charset="0"/>
              <a:buChar char="₋"/>
            </a:pPr>
            <a:r>
              <a:rPr lang="es-ES" sz="2400" dirty="0"/>
              <a:t>OPTA posee un amplio conjunto de </a:t>
            </a:r>
            <a:r>
              <a:rPr lang="es-ES" sz="2400" b="1" dirty="0" err="1"/>
              <a:t>feeds</a:t>
            </a:r>
            <a:r>
              <a:rPr lang="es-ES" sz="2400" b="1" dirty="0"/>
              <a:t> de datos</a:t>
            </a:r>
            <a:r>
              <a:rPr lang="es-ES" sz="2400" dirty="0"/>
              <a:t> de fútbol</a:t>
            </a:r>
          </a:p>
          <a:p>
            <a:pPr>
              <a:buFont typeface="Calibri Light" panose="020F0302020204030204" pitchFamily="34" charset="0"/>
              <a:buChar char="₋"/>
            </a:pPr>
            <a:r>
              <a:rPr lang="es-ES" sz="2400" dirty="0"/>
              <a:t>Sus clientes tienen acceso a estos datos en </a:t>
            </a:r>
            <a:r>
              <a:rPr lang="es-ES" sz="2400" b="1" dirty="0"/>
              <a:t>formato XML</a:t>
            </a:r>
          </a:p>
        </p:txBody>
      </p:sp>
      <p:pic>
        <p:nvPicPr>
          <p:cNvPr id="17" name="Picture 16" descr="C:\Users\mario.rodrigalvarez\Documents\Doc\Personal\PFC\output\Inmon.png">
            <a:extLst>
              <a:ext uri="{FF2B5EF4-FFF2-40B4-BE49-F238E27FC236}">
                <a16:creationId xmlns:a16="http://schemas.microsoft.com/office/drawing/2014/main" id="{6BDD986E-5574-4278-9E43-D144287F82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1"/>
          <a:stretch/>
        </p:blipFill>
        <p:spPr bwMode="auto">
          <a:xfrm>
            <a:off x="5527258" y="4618584"/>
            <a:ext cx="2928298" cy="1799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4" descr="Power BI · Asana">
            <a:extLst>
              <a:ext uri="{FF2B5EF4-FFF2-40B4-BE49-F238E27FC236}">
                <a16:creationId xmlns:a16="http://schemas.microsoft.com/office/drawing/2014/main" id="{35C3195C-4947-4F91-AB8B-5E550FF79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7" t="12132"/>
          <a:stretch/>
        </p:blipFill>
        <p:spPr bwMode="auto">
          <a:xfrm>
            <a:off x="8864714" y="4635323"/>
            <a:ext cx="2525381" cy="1896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9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loud 59">
            <a:extLst>
              <a:ext uri="{FF2B5EF4-FFF2-40B4-BE49-F238E27FC236}">
                <a16:creationId xmlns:a16="http://schemas.microsoft.com/office/drawing/2014/main" id="{4E958823-493A-4A3D-8266-FE9E4E974999}"/>
              </a:ext>
            </a:extLst>
          </p:cNvPr>
          <p:cNvSpPr/>
          <p:nvPr/>
        </p:nvSpPr>
        <p:spPr>
          <a:xfrm>
            <a:off x="6786711" y="215277"/>
            <a:ext cx="5282028" cy="6032141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35A23A3E-99C2-485C-A018-85724B9A2C2C}"/>
              </a:ext>
            </a:extLst>
          </p:cNvPr>
          <p:cNvSpPr/>
          <p:nvPr/>
        </p:nvSpPr>
        <p:spPr>
          <a:xfrm rot="4854468">
            <a:off x="2987510" y="1350284"/>
            <a:ext cx="5030990" cy="4544107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02135" y="1451585"/>
            <a:ext cx="3393009" cy="4339616"/>
          </a:xfrm>
        </p:spPr>
        <p:txBody>
          <a:bodyPr>
            <a:normAutofit/>
          </a:bodyPr>
          <a:lstStyle/>
          <a:p>
            <a:r>
              <a:rPr lang="es-ES_tradnl" sz="2400" dirty="0"/>
              <a:t>Nueva base de datos con información de OPTA</a:t>
            </a:r>
          </a:p>
          <a:p>
            <a:endParaRPr lang="es-ES_tradnl" sz="2400" dirty="0"/>
          </a:p>
          <a:p>
            <a:r>
              <a:rPr lang="es-ES_tradnl" sz="2400" dirty="0"/>
              <a:t>Procesos de carga</a:t>
            </a:r>
            <a:endParaRPr lang="en-US" sz="2400" dirty="0"/>
          </a:p>
          <a:p>
            <a:endParaRPr lang="es-ES_tradnl" sz="2400" dirty="0"/>
          </a:p>
          <a:p>
            <a:r>
              <a:rPr lang="es-ES_tradnl" sz="2400" dirty="0"/>
              <a:t>Visualización de la información mediante </a:t>
            </a:r>
            <a:r>
              <a:rPr lang="es-ES_tradnl" sz="2400" dirty="0" err="1"/>
              <a:t>dashboards</a:t>
            </a:r>
            <a:r>
              <a:rPr lang="es-ES_tradnl" sz="2400" dirty="0"/>
              <a:t> o informes</a:t>
            </a:r>
            <a:endParaRPr lang="en-GB" sz="2400" b="1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SOLUCIÓN PROPUESTA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6" name="Can 35"/>
          <p:cNvSpPr/>
          <p:nvPr/>
        </p:nvSpPr>
        <p:spPr>
          <a:xfrm>
            <a:off x="6133130" y="2913302"/>
            <a:ext cx="1421714" cy="1786469"/>
          </a:xfrm>
          <a:prstGeom prst="ca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Base de Datos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39782" y="5806022"/>
            <a:ext cx="139857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Datos</a:t>
            </a:r>
            <a:endParaRPr lang="en-IE" sz="2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975964" y="1799258"/>
            <a:ext cx="1824244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Fuentes de Información</a:t>
            </a:r>
            <a:endParaRPr lang="en-IE" sz="1200" dirty="0"/>
          </a:p>
        </p:txBody>
      </p:sp>
      <p:sp>
        <p:nvSpPr>
          <p:cNvPr id="39" name="Can 38"/>
          <p:cNvSpPr/>
          <p:nvPr/>
        </p:nvSpPr>
        <p:spPr>
          <a:xfrm>
            <a:off x="4336219" y="4592066"/>
            <a:ext cx="969049" cy="731411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sp>
        <p:nvSpPr>
          <p:cNvPr id="40" name="Flowchart: Document 39"/>
          <p:cNvSpPr/>
          <p:nvPr/>
        </p:nvSpPr>
        <p:spPr>
          <a:xfrm>
            <a:off x="4382592" y="2349770"/>
            <a:ext cx="914400" cy="612648"/>
          </a:xfrm>
          <a:prstGeom prst="flowChart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252479" y="5806022"/>
            <a:ext cx="1932240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Explotación</a:t>
            </a:r>
            <a:endParaRPr lang="en-IE" sz="2000" b="1" dirty="0"/>
          </a:p>
        </p:txBody>
      </p:sp>
      <p:sp>
        <p:nvSpPr>
          <p:cNvPr id="42" name="Right Arrow 41"/>
          <p:cNvSpPr/>
          <p:nvPr/>
        </p:nvSpPr>
        <p:spPr>
          <a:xfrm rot="2342639">
            <a:off x="5270907" y="2959137"/>
            <a:ext cx="926632" cy="2194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18944699">
            <a:off x="5253622" y="4459333"/>
            <a:ext cx="926632" cy="2194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5339281" y="3701910"/>
            <a:ext cx="786074" cy="2194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Multidocument 44"/>
          <p:cNvSpPr/>
          <p:nvPr/>
        </p:nvSpPr>
        <p:spPr>
          <a:xfrm>
            <a:off x="4360042" y="3400233"/>
            <a:ext cx="927691" cy="854102"/>
          </a:xfrm>
          <a:prstGeom prst="flowChartMultidocumen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E" sz="1600" dirty="0"/>
          </a:p>
        </p:txBody>
      </p:sp>
      <p:pic>
        <p:nvPicPr>
          <p:cNvPr id="47" name="Imagem 3" descr="report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28552" y="4369902"/>
            <a:ext cx="634920" cy="769282"/>
          </a:xfrm>
          <a:prstGeom prst="rect">
            <a:avLst/>
          </a:prstGeom>
        </p:spPr>
      </p:pic>
      <p:pic>
        <p:nvPicPr>
          <p:cNvPr id="48" name="Imagem 0" descr="dt_explorer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57396" y="4503174"/>
            <a:ext cx="727631" cy="622906"/>
          </a:xfrm>
          <a:prstGeom prst="rect">
            <a:avLst/>
          </a:prstGeom>
        </p:spPr>
      </p:pic>
      <p:pic>
        <p:nvPicPr>
          <p:cNvPr id="49" name="Imagem 1" descr="simulador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656264" y="4515784"/>
            <a:ext cx="565296" cy="544634"/>
          </a:xfrm>
          <a:prstGeom prst="rect">
            <a:avLst/>
          </a:prstGeom>
        </p:spPr>
      </p:pic>
      <p:sp>
        <p:nvSpPr>
          <p:cNvPr id="57" name="Right Arrow 56"/>
          <p:cNvSpPr/>
          <p:nvPr/>
        </p:nvSpPr>
        <p:spPr>
          <a:xfrm>
            <a:off x="7693444" y="3637842"/>
            <a:ext cx="796836" cy="474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Qué es Power BI? – Power BI Ninja">
            <a:extLst>
              <a:ext uri="{FF2B5EF4-FFF2-40B4-BE49-F238E27FC236}">
                <a16:creationId xmlns:a16="http://schemas.microsoft.com/office/drawing/2014/main" id="{4472BE6B-7604-43FC-ABAB-7D3561FE37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t="12216"/>
          <a:stretch/>
        </p:blipFill>
        <p:spPr bwMode="auto">
          <a:xfrm>
            <a:off x="8424942" y="841331"/>
            <a:ext cx="2707955" cy="147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jemplo de recursos humanos: Dar un paseo - Power BI | Microsoft Docs">
            <a:extLst>
              <a:ext uri="{FF2B5EF4-FFF2-40B4-BE49-F238E27FC236}">
                <a16:creationId xmlns:a16="http://schemas.microsoft.com/office/drawing/2014/main" id="{1DC48F46-9651-4A54-A4EC-0AE1D8BADF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" t="12795" r="20785" b="429"/>
          <a:stretch/>
        </p:blipFill>
        <p:spPr bwMode="auto">
          <a:xfrm>
            <a:off x="9566339" y="1836755"/>
            <a:ext cx="2114016" cy="146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 descr="Laptop Clip Art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8151" y="3155491"/>
            <a:ext cx="1246778" cy="1246778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A611AA-5779-4BF8-80FC-A76EC411DCF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72"/>
          <a:stretch/>
        </p:blipFill>
        <p:spPr>
          <a:xfrm>
            <a:off x="7877483" y="1836755"/>
            <a:ext cx="1713477" cy="91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7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267820CD-00E4-4B80-9AEC-F0A9D3A3C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875" y="1046118"/>
            <a:ext cx="2794221" cy="120102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292613" y="1480163"/>
            <a:ext cx="5617534" cy="4828567"/>
          </a:xfrm>
        </p:spPr>
        <p:txBody>
          <a:bodyPr/>
          <a:lstStyle/>
          <a:p>
            <a:pPr>
              <a:buFont typeface="Calibri Light" panose="020F0302020204030204" pitchFamily="34" charset="0"/>
              <a:buChar char="₋"/>
            </a:pPr>
            <a:r>
              <a:rPr lang="es-ES_tradnl" sz="2400" dirty="0"/>
              <a:t>Listado de ficheros que se desean</a:t>
            </a:r>
            <a:br>
              <a:rPr lang="es-ES_tradnl" sz="2400" dirty="0"/>
            </a:br>
            <a:r>
              <a:rPr lang="es-ES_tradnl" sz="2400" dirty="0"/>
              <a:t>cargar y analizar:</a:t>
            </a:r>
          </a:p>
          <a:p>
            <a:pPr>
              <a:buFont typeface="Calibri Light" panose="020F0302020204030204" pitchFamily="34" charset="0"/>
              <a:buChar char="₋"/>
            </a:pPr>
            <a:endParaRPr lang="es-ES_tradnl" sz="1400" dirty="0"/>
          </a:p>
          <a:p>
            <a:pPr lvl="1"/>
            <a:r>
              <a:rPr lang="es-ES" sz="1800" dirty="0"/>
              <a:t>F9 - Live Match </a:t>
            </a:r>
            <a:r>
              <a:rPr lang="es-ES" sz="1800" dirty="0" err="1"/>
              <a:t>Feed</a:t>
            </a:r>
            <a:r>
              <a:rPr lang="es-ES" sz="1800" dirty="0"/>
              <a:t> + </a:t>
            </a:r>
            <a:r>
              <a:rPr lang="es-ES" sz="1800" dirty="0" err="1"/>
              <a:t>Team</a:t>
            </a:r>
            <a:r>
              <a:rPr lang="es-ES" sz="1800" dirty="0"/>
              <a:t> and Player </a:t>
            </a:r>
            <a:r>
              <a:rPr lang="es-ES" sz="1800" dirty="0" err="1"/>
              <a:t>Stats</a:t>
            </a:r>
            <a:r>
              <a:rPr lang="es-ES" sz="1800" dirty="0"/>
              <a:t> → Estadísticas de equipos y jugadores en cada partido</a:t>
            </a:r>
          </a:p>
          <a:p>
            <a:pPr lvl="1"/>
            <a:r>
              <a:rPr lang="es-ES" sz="1800" dirty="0"/>
              <a:t>F24 - </a:t>
            </a:r>
            <a:r>
              <a:rPr lang="es-ES" sz="1800" dirty="0" err="1"/>
              <a:t>Event</a:t>
            </a:r>
            <a:r>
              <a:rPr lang="es-ES" sz="1800" dirty="0"/>
              <a:t> </a:t>
            </a:r>
            <a:r>
              <a:rPr lang="es-ES" sz="1800" dirty="0" err="1"/>
              <a:t>Details</a:t>
            </a:r>
            <a:r>
              <a:rPr lang="es-ES" sz="1800" dirty="0"/>
              <a:t> → Eventos de cada partido</a:t>
            </a:r>
          </a:p>
          <a:p>
            <a:pPr lvl="1"/>
            <a:r>
              <a:rPr lang="es-ES" sz="1800" dirty="0"/>
              <a:t>F27 - Pass Matrix &amp; </a:t>
            </a:r>
            <a:r>
              <a:rPr lang="es-ES" sz="1800" dirty="0" err="1"/>
              <a:t>Average</a:t>
            </a:r>
            <a:r>
              <a:rPr lang="es-ES" sz="1800" dirty="0"/>
              <a:t> </a:t>
            </a:r>
            <a:r>
              <a:rPr lang="es-ES" sz="1800" dirty="0" err="1"/>
              <a:t>Formation</a:t>
            </a:r>
            <a:r>
              <a:rPr lang="es-ES" sz="1800" dirty="0"/>
              <a:t> → Matriz de Pases de cada partido</a:t>
            </a:r>
          </a:p>
          <a:p>
            <a:pPr lvl="1"/>
            <a:r>
              <a:rPr lang="es-ES" sz="1800" dirty="0"/>
              <a:t>F28 - </a:t>
            </a:r>
            <a:r>
              <a:rPr lang="es-ES" sz="1800" dirty="0" err="1"/>
              <a:t>Possession</a:t>
            </a:r>
            <a:r>
              <a:rPr lang="es-ES" sz="1800" dirty="0"/>
              <a:t> → Datos de Posesión en campo propio/rival</a:t>
            </a:r>
          </a:p>
          <a:p>
            <a:pPr lvl="1"/>
            <a:r>
              <a:rPr lang="es-ES" sz="1800" dirty="0"/>
              <a:t>F30 - </a:t>
            </a:r>
            <a:r>
              <a:rPr lang="es-ES" sz="1800" dirty="0" err="1"/>
              <a:t>Season</a:t>
            </a:r>
            <a:r>
              <a:rPr lang="es-ES" sz="1800" dirty="0"/>
              <a:t> </a:t>
            </a:r>
            <a:r>
              <a:rPr lang="es-ES" sz="1800" dirty="0" err="1"/>
              <a:t>Stats</a:t>
            </a:r>
            <a:r>
              <a:rPr lang="es-ES" sz="1800" dirty="0"/>
              <a:t> → Estadísticas agregadas de equipos y jugadores en la temporada</a:t>
            </a:r>
            <a:endParaRPr lang="en-GB" dirty="0"/>
          </a:p>
        </p:txBody>
      </p:sp>
      <p:sp>
        <p:nvSpPr>
          <p:cNvPr id="18" name="Marcador de número de diapositiva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FUENTES DE DATOS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292608" y="779416"/>
            <a:ext cx="11228613" cy="482549"/>
          </a:xfrm>
        </p:spPr>
        <p:txBody>
          <a:bodyPr>
            <a:noAutofit/>
          </a:bodyPr>
          <a:lstStyle/>
          <a:p>
            <a:r>
              <a:rPr lang="en-US" sz="2400" dirty="0"/>
              <a:t>FICHEROS XML</a:t>
            </a:r>
            <a:endParaRPr lang="en-GB" sz="2400" dirty="0"/>
          </a:p>
        </p:txBody>
      </p:sp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7BBB0D7C-B28A-49E9-A25E-28AA517FDE6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2171" y="1926349"/>
            <a:ext cx="4966450" cy="4139393"/>
          </a:xfrm>
        </p:spPr>
      </p:pic>
      <p:sp>
        <p:nvSpPr>
          <p:cNvPr id="11" name="Rectangle 10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0" name="Picture 4" descr="Icono de archivo Adobe Dreamweaver XML 01 - ico,png,icns,Iconos ...">
            <a:extLst>
              <a:ext uri="{FF2B5EF4-FFF2-40B4-BE49-F238E27FC236}">
                <a16:creationId xmlns:a16="http://schemas.microsoft.com/office/drawing/2014/main" id="{8D7EB6CA-30D0-48B1-AC59-FA77B924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928" y="1586364"/>
            <a:ext cx="788157" cy="78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233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82372-2710-4305-8A02-909EFB533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259" y="4586978"/>
            <a:ext cx="1386272" cy="1257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01AF04-E067-4319-A0BA-668EB89BE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744" y="5370975"/>
            <a:ext cx="2337526" cy="1257913"/>
          </a:xfrm>
          <a:prstGeom prst="rect">
            <a:avLst/>
          </a:prstGeo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ARQUITECTURA DEL PROYECTO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TECNOLOGIAS UTILIZADAS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9" name="Picture 2" descr="MySQL y PostgreSQL ¿Cuál Elegir? - Uneweb Instituto">
            <a:extLst>
              <a:ext uri="{FF2B5EF4-FFF2-40B4-BE49-F238E27FC236}">
                <a16:creationId xmlns:a16="http://schemas.microsoft.com/office/drawing/2014/main" id="{B1DEEA88-B3E6-4922-AF76-66373A360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6" r="54946" b="32804"/>
          <a:stretch/>
        </p:blipFill>
        <p:spPr bwMode="auto">
          <a:xfrm>
            <a:off x="7036670" y="4438362"/>
            <a:ext cx="1153773" cy="121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ight Arrow 41">
            <a:extLst>
              <a:ext uri="{FF2B5EF4-FFF2-40B4-BE49-F238E27FC236}">
                <a16:creationId xmlns:a16="http://schemas.microsoft.com/office/drawing/2014/main" id="{976A4822-6AD1-48C7-811D-4B060223694B}"/>
              </a:ext>
            </a:extLst>
          </p:cNvPr>
          <p:cNvSpPr/>
          <p:nvPr/>
        </p:nvSpPr>
        <p:spPr>
          <a:xfrm rot="689773">
            <a:off x="2314577" y="3088629"/>
            <a:ext cx="1440000" cy="180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Pentagon 6">
            <a:extLst>
              <a:ext uri="{FF2B5EF4-FFF2-40B4-BE49-F238E27FC236}">
                <a16:creationId xmlns:a16="http://schemas.microsoft.com/office/drawing/2014/main" id="{19200F73-C381-49F9-87CE-4B561F3CC338}"/>
              </a:ext>
            </a:extLst>
          </p:cNvPr>
          <p:cNvSpPr>
            <a:spLocks/>
          </p:cNvSpPr>
          <p:nvPr/>
        </p:nvSpPr>
        <p:spPr>
          <a:xfrm>
            <a:off x="548708" y="1390908"/>
            <a:ext cx="3060000" cy="828000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FFFFFF"/>
                </a:solidFill>
                <a:latin typeface="+mj-lt"/>
              </a:rPr>
              <a:t>Fuentes de </a:t>
            </a:r>
            <a:r>
              <a:rPr lang="es-ES" sz="1400" b="1" dirty="0">
                <a:solidFill>
                  <a:srgbClr val="FFFFFF"/>
                </a:solidFill>
                <a:latin typeface="+mj-lt"/>
              </a:rPr>
              <a:t>Información </a:t>
            </a:r>
          </a:p>
        </p:txBody>
      </p:sp>
      <p:sp>
        <p:nvSpPr>
          <p:cNvPr id="64" name="Pentagon 13">
            <a:extLst>
              <a:ext uri="{FF2B5EF4-FFF2-40B4-BE49-F238E27FC236}">
                <a16:creationId xmlns:a16="http://schemas.microsoft.com/office/drawing/2014/main" id="{3627C5CF-8B8B-4B53-864B-196F9EF17A75}"/>
              </a:ext>
            </a:extLst>
          </p:cNvPr>
          <p:cNvSpPr>
            <a:spLocks/>
          </p:cNvSpPr>
          <p:nvPr/>
        </p:nvSpPr>
        <p:spPr>
          <a:xfrm>
            <a:off x="3275714" y="1390908"/>
            <a:ext cx="3060000" cy="828000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FFFFFF"/>
                </a:solidFill>
                <a:latin typeface="+mj-lt"/>
              </a:rPr>
              <a:t>Extract, Transform &amp; Load</a:t>
            </a:r>
          </a:p>
        </p:txBody>
      </p:sp>
      <p:sp>
        <p:nvSpPr>
          <p:cNvPr id="65" name="Pentagon 14">
            <a:extLst>
              <a:ext uri="{FF2B5EF4-FFF2-40B4-BE49-F238E27FC236}">
                <a16:creationId xmlns:a16="http://schemas.microsoft.com/office/drawing/2014/main" id="{D81BAF1E-C30D-4391-84BD-9D381D94161D}"/>
              </a:ext>
            </a:extLst>
          </p:cNvPr>
          <p:cNvSpPr>
            <a:spLocks/>
          </p:cNvSpPr>
          <p:nvPr/>
        </p:nvSpPr>
        <p:spPr>
          <a:xfrm>
            <a:off x="6002720" y="1390908"/>
            <a:ext cx="3060000" cy="828000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b="1" dirty="0">
                <a:solidFill>
                  <a:srgbClr val="FFFFFF"/>
                </a:solidFill>
                <a:latin typeface="+mj-lt"/>
              </a:rPr>
              <a:t>Data Warehouse</a:t>
            </a:r>
          </a:p>
        </p:txBody>
      </p:sp>
      <p:sp>
        <p:nvSpPr>
          <p:cNvPr id="66" name="Pentagon 18">
            <a:extLst>
              <a:ext uri="{FF2B5EF4-FFF2-40B4-BE49-F238E27FC236}">
                <a16:creationId xmlns:a16="http://schemas.microsoft.com/office/drawing/2014/main" id="{16AC3567-B85D-4309-842D-CFABE6961FA1}"/>
              </a:ext>
            </a:extLst>
          </p:cNvPr>
          <p:cNvSpPr>
            <a:spLocks/>
          </p:cNvSpPr>
          <p:nvPr/>
        </p:nvSpPr>
        <p:spPr>
          <a:xfrm>
            <a:off x="8729725" y="1390908"/>
            <a:ext cx="3060000" cy="828000"/>
          </a:xfrm>
          <a:prstGeom prst="chevron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ES" sz="1400" b="1" dirty="0">
                <a:solidFill>
                  <a:srgbClr val="FFFFFF"/>
                </a:solidFill>
                <a:latin typeface="+mj-lt"/>
              </a:rPr>
              <a:t>Explotación del Dato</a:t>
            </a:r>
          </a:p>
        </p:txBody>
      </p:sp>
      <p:sp>
        <p:nvSpPr>
          <p:cNvPr id="67" name="Right Arrow 42">
            <a:extLst>
              <a:ext uri="{FF2B5EF4-FFF2-40B4-BE49-F238E27FC236}">
                <a16:creationId xmlns:a16="http://schemas.microsoft.com/office/drawing/2014/main" id="{30586D31-B012-4100-A9D1-451BB107E23C}"/>
              </a:ext>
            </a:extLst>
          </p:cNvPr>
          <p:cNvSpPr/>
          <p:nvPr/>
        </p:nvSpPr>
        <p:spPr>
          <a:xfrm rot="20673651">
            <a:off x="2320092" y="4746806"/>
            <a:ext cx="1440000" cy="180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Right Arrow 43">
            <a:extLst>
              <a:ext uri="{FF2B5EF4-FFF2-40B4-BE49-F238E27FC236}">
                <a16:creationId xmlns:a16="http://schemas.microsoft.com/office/drawing/2014/main" id="{CBFE1DC8-B300-41F0-A700-92F241915203}"/>
              </a:ext>
            </a:extLst>
          </p:cNvPr>
          <p:cNvSpPr/>
          <p:nvPr/>
        </p:nvSpPr>
        <p:spPr>
          <a:xfrm>
            <a:off x="2678070" y="3917718"/>
            <a:ext cx="1080000" cy="180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ight Arrow 56">
            <a:extLst>
              <a:ext uri="{FF2B5EF4-FFF2-40B4-BE49-F238E27FC236}">
                <a16:creationId xmlns:a16="http://schemas.microsoft.com/office/drawing/2014/main" id="{61E8E575-7B5E-4FE8-BB8C-60609F6365EF}"/>
              </a:ext>
            </a:extLst>
          </p:cNvPr>
          <p:cNvSpPr/>
          <p:nvPr/>
        </p:nvSpPr>
        <p:spPr>
          <a:xfrm>
            <a:off x="8445990" y="3917718"/>
            <a:ext cx="1080000" cy="180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4" name="Picture 18" descr="Resultado de imagen de pentaho">
            <a:extLst>
              <a:ext uri="{FF2B5EF4-FFF2-40B4-BE49-F238E27FC236}">
                <a16:creationId xmlns:a16="http://schemas.microsoft.com/office/drawing/2014/main" id="{8E6DB85B-81FF-4315-A16C-C72770B22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61" y="2967580"/>
            <a:ext cx="2000362" cy="53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Flowchart: Multidocument 74">
            <a:extLst>
              <a:ext uri="{FF2B5EF4-FFF2-40B4-BE49-F238E27FC236}">
                <a16:creationId xmlns:a16="http://schemas.microsoft.com/office/drawing/2014/main" id="{DF3F6739-0B02-4D98-95B9-820DE302F694}"/>
              </a:ext>
            </a:extLst>
          </p:cNvPr>
          <p:cNvSpPr>
            <a:spLocks noChangeAspect="1"/>
          </p:cNvSpPr>
          <p:nvPr/>
        </p:nvSpPr>
        <p:spPr>
          <a:xfrm>
            <a:off x="1072766" y="4327065"/>
            <a:ext cx="709909" cy="61523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F28</a:t>
            </a:r>
            <a:endParaRPr lang="en-US" dirty="0"/>
          </a:p>
        </p:txBody>
      </p:sp>
      <p:pic>
        <p:nvPicPr>
          <p:cNvPr id="77" name="Picture 76" descr="A picture containing food, glass, mug, cup&#10;&#10;Description automatically generated">
            <a:extLst>
              <a:ext uri="{FF2B5EF4-FFF2-40B4-BE49-F238E27FC236}">
                <a16:creationId xmlns:a16="http://schemas.microsoft.com/office/drawing/2014/main" id="{9D472FAE-D70E-42D5-865E-9F38929F43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91" y="3052200"/>
            <a:ext cx="1356732" cy="135673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7635B1F-C251-4049-BDBA-F7E38714BC2E}"/>
              </a:ext>
            </a:extLst>
          </p:cNvPr>
          <p:cNvSpPr txBox="1"/>
          <p:nvPr/>
        </p:nvSpPr>
        <p:spPr>
          <a:xfrm>
            <a:off x="9709308" y="3378568"/>
            <a:ext cx="1404000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Visualización</a:t>
            </a:r>
          </a:p>
        </p:txBody>
      </p:sp>
      <p:pic>
        <p:nvPicPr>
          <p:cNvPr id="88" name="Picture 6" descr="Power BI - ¿Qué es Power BI? | Makesoft Technologies">
            <a:extLst>
              <a:ext uri="{FF2B5EF4-FFF2-40B4-BE49-F238E27FC236}">
                <a16:creationId xmlns:a16="http://schemas.microsoft.com/office/drawing/2014/main" id="{5E999169-B623-48BD-A877-64367D0F2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140" y="2600122"/>
            <a:ext cx="1727840" cy="58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R: What is R?">
            <a:extLst>
              <a:ext uri="{FF2B5EF4-FFF2-40B4-BE49-F238E27FC236}">
                <a16:creationId xmlns:a16="http://schemas.microsoft.com/office/drawing/2014/main" id="{9EE3022D-35C2-4776-9C1F-5F4113A77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377" y="2697529"/>
            <a:ext cx="509425" cy="3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Flowchart: Multidocument 93">
            <a:extLst>
              <a:ext uri="{FF2B5EF4-FFF2-40B4-BE49-F238E27FC236}">
                <a16:creationId xmlns:a16="http://schemas.microsoft.com/office/drawing/2014/main" id="{A9A23EA2-8D70-4EB0-8343-917945ED54AF}"/>
              </a:ext>
            </a:extLst>
          </p:cNvPr>
          <p:cNvSpPr>
            <a:spLocks noChangeAspect="1"/>
          </p:cNvSpPr>
          <p:nvPr/>
        </p:nvSpPr>
        <p:spPr>
          <a:xfrm>
            <a:off x="1872378" y="3719492"/>
            <a:ext cx="709909" cy="61523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F27</a:t>
            </a:r>
            <a:endParaRPr lang="en-US" dirty="0"/>
          </a:p>
        </p:txBody>
      </p:sp>
      <p:sp>
        <p:nvSpPr>
          <p:cNvPr id="95" name="Flowchart: Multidocument 94">
            <a:extLst>
              <a:ext uri="{FF2B5EF4-FFF2-40B4-BE49-F238E27FC236}">
                <a16:creationId xmlns:a16="http://schemas.microsoft.com/office/drawing/2014/main" id="{ECBD55DB-B93D-4120-BD89-2563B9B0EBA5}"/>
              </a:ext>
            </a:extLst>
          </p:cNvPr>
          <p:cNvSpPr>
            <a:spLocks noChangeAspect="1"/>
          </p:cNvSpPr>
          <p:nvPr/>
        </p:nvSpPr>
        <p:spPr>
          <a:xfrm>
            <a:off x="1569185" y="5025672"/>
            <a:ext cx="709909" cy="61523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F30</a:t>
            </a:r>
            <a:endParaRPr lang="en-US" dirty="0"/>
          </a:p>
        </p:txBody>
      </p:sp>
      <p:sp>
        <p:nvSpPr>
          <p:cNvPr id="96" name="Flowchart: Multidocument 95">
            <a:extLst>
              <a:ext uri="{FF2B5EF4-FFF2-40B4-BE49-F238E27FC236}">
                <a16:creationId xmlns:a16="http://schemas.microsoft.com/office/drawing/2014/main" id="{9CD42077-4C4E-4C49-A338-035FB9B136CD}"/>
              </a:ext>
            </a:extLst>
          </p:cNvPr>
          <p:cNvSpPr>
            <a:spLocks noChangeAspect="1"/>
          </p:cNvSpPr>
          <p:nvPr/>
        </p:nvSpPr>
        <p:spPr>
          <a:xfrm>
            <a:off x="1569185" y="2413312"/>
            <a:ext cx="709909" cy="61523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F9</a:t>
            </a:r>
            <a:endParaRPr lang="en-US" dirty="0"/>
          </a:p>
        </p:txBody>
      </p:sp>
      <p:sp>
        <p:nvSpPr>
          <p:cNvPr id="97" name="Flowchart: Multidocument 96">
            <a:extLst>
              <a:ext uri="{FF2B5EF4-FFF2-40B4-BE49-F238E27FC236}">
                <a16:creationId xmlns:a16="http://schemas.microsoft.com/office/drawing/2014/main" id="{9D500F80-CB2C-49C1-920C-CC37DBCD3632}"/>
              </a:ext>
            </a:extLst>
          </p:cNvPr>
          <p:cNvSpPr>
            <a:spLocks noChangeAspect="1"/>
          </p:cNvSpPr>
          <p:nvPr/>
        </p:nvSpPr>
        <p:spPr>
          <a:xfrm>
            <a:off x="1072766" y="3189313"/>
            <a:ext cx="709909" cy="615230"/>
          </a:xfrm>
          <a:prstGeom prst="flowChartMultidocumen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F24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B1C23-80F1-4F1D-BB9C-CF25B78C45F2}"/>
              </a:ext>
            </a:extLst>
          </p:cNvPr>
          <p:cNvSpPr txBox="1"/>
          <p:nvPr/>
        </p:nvSpPr>
        <p:spPr>
          <a:xfrm>
            <a:off x="588321" y="6147582"/>
            <a:ext cx="6335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i="1" dirty="0"/>
              <a:t>(*) Se ha optado por PostgreSQL como gestor de base de datos pero se puede adaptar a cualquier otro.</a:t>
            </a:r>
          </a:p>
          <a:p>
            <a:r>
              <a:rPr lang="es-ES" sz="1100" i="1" dirty="0"/>
              <a:t>     Pentaho Data </a:t>
            </a:r>
            <a:r>
              <a:rPr lang="es-ES" sz="1100" i="1" dirty="0" err="1"/>
              <a:t>Integration</a:t>
            </a:r>
            <a:r>
              <a:rPr lang="es-ES" sz="1100" i="1" dirty="0"/>
              <a:t> (PDI) ofrece conectores para gran cantidad de proveedores</a:t>
            </a:r>
          </a:p>
        </p:txBody>
      </p:sp>
      <p:pic>
        <p:nvPicPr>
          <p:cNvPr id="11" name="Picture 10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2410319-D781-48AA-9440-B921397D69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172" y="3730616"/>
            <a:ext cx="858540" cy="858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BB9834-D3E8-49E1-94F7-BE6FF3B5D6B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5713" b="6536"/>
          <a:stretch/>
        </p:blipFill>
        <p:spPr>
          <a:xfrm>
            <a:off x="4313863" y="4817809"/>
            <a:ext cx="1357158" cy="4800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8" name="Right Arrow 56">
            <a:extLst>
              <a:ext uri="{FF2B5EF4-FFF2-40B4-BE49-F238E27FC236}">
                <a16:creationId xmlns:a16="http://schemas.microsoft.com/office/drawing/2014/main" id="{3F58FFB7-978C-4AC8-8FA8-A16D52366FF9}"/>
              </a:ext>
            </a:extLst>
          </p:cNvPr>
          <p:cNvSpPr/>
          <p:nvPr/>
        </p:nvSpPr>
        <p:spPr>
          <a:xfrm>
            <a:off x="5666630" y="3917718"/>
            <a:ext cx="1080000" cy="180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C6EC5-D49B-4C69-AD01-DE2AB5B224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2899" y="3703913"/>
            <a:ext cx="1489530" cy="8950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0D482-34CA-4C0A-8423-13EB7E5A4C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1697" y="4143275"/>
            <a:ext cx="1278787" cy="105098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48C5A90-FBB9-4C4D-8DAB-02E56BAB2F14}"/>
              </a:ext>
            </a:extLst>
          </p:cNvPr>
          <p:cNvSpPr txBox="1"/>
          <p:nvPr/>
        </p:nvSpPr>
        <p:spPr>
          <a:xfrm>
            <a:off x="10918430" y="5887253"/>
            <a:ext cx="994432" cy="46166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/>
              <a:t>Informes</a:t>
            </a:r>
          </a:p>
          <a:p>
            <a:pPr algn="ctr"/>
            <a:r>
              <a:rPr lang="es-ES" sz="1200" dirty="0" err="1"/>
              <a:t>Dashboards</a:t>
            </a:r>
            <a:endParaRPr lang="es-ES" sz="1200" dirty="0"/>
          </a:p>
        </p:txBody>
      </p:sp>
      <p:pic>
        <p:nvPicPr>
          <p:cNvPr id="38" name="Picture 3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FFEB01-7A69-4DA9-9B93-6EFE618628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34" y="3915512"/>
            <a:ext cx="725394" cy="3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330709" y="5208581"/>
            <a:ext cx="6240537" cy="1014385"/>
          </a:xfrm>
        </p:spPr>
        <p:txBody>
          <a:bodyPr>
            <a:normAutofit/>
          </a:bodyPr>
          <a:lstStyle/>
          <a:p>
            <a:r>
              <a:rPr lang="en-US" sz="2400" dirty="0"/>
              <a:t>PROCESOS ETL (Extract, Transform  y Load)</a:t>
            </a:r>
            <a:endParaRPr lang="en-GB" sz="2400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LIMPIEZA, INGESTA Y PROCESAMIENTO DE DATOS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CONCEPTOS TÉCNICOS Y METODOLOGÍAS</a:t>
            </a:r>
          </a:p>
        </p:txBody>
      </p:sp>
      <p:pic>
        <p:nvPicPr>
          <p:cNvPr id="32" name="Picture 31" descr="Arquitectura Kimball - modelo dimensiona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r="37400" b="4796"/>
          <a:stretch/>
        </p:blipFill>
        <p:spPr bwMode="auto">
          <a:xfrm>
            <a:off x="6804405" y="1365780"/>
            <a:ext cx="2588260" cy="256286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 descr="C:\Users\mario.rodrigalvarez\Documents\Doc\Personal\PFC\output\Inmo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528" y="4130952"/>
            <a:ext cx="3892550" cy="23742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6834051" y="1281145"/>
            <a:ext cx="122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Bottom-Up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722769" y="4102142"/>
            <a:ext cx="1141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Top-Down</a:t>
            </a:r>
          </a:p>
        </p:txBody>
      </p:sp>
      <p:sp>
        <p:nvSpPr>
          <p:cNvPr id="6" name="Rectangle 5"/>
          <p:cNvSpPr/>
          <p:nvPr/>
        </p:nvSpPr>
        <p:spPr>
          <a:xfrm>
            <a:off x="9555580" y="1700626"/>
            <a:ext cx="25089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Características: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Orientado a temas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Integrado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Variante en el tiempo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dirty="0"/>
              <a:t>No volátil</a:t>
            </a:r>
            <a:endParaRPr lang="en-US" dirty="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330709" y="1511103"/>
            <a:ext cx="6240537" cy="1700185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dirty="0"/>
              <a:t>DATA WAREHOUSE (DW): </a:t>
            </a:r>
            <a:r>
              <a:rPr lang="es-ES" sz="2400" dirty="0"/>
              <a:t>repositorio de datos corporativos estratégicos, tácticos y operativos. I</a:t>
            </a:r>
            <a:r>
              <a:rPr lang="en-US" sz="2400" dirty="0" err="1"/>
              <a:t>nformación</a:t>
            </a:r>
            <a:r>
              <a:rPr lang="en-US" sz="2400" dirty="0"/>
              <a:t> de </a:t>
            </a:r>
            <a:r>
              <a:rPr lang="en-US" sz="2400" dirty="0" err="1"/>
              <a:t>interés</a:t>
            </a:r>
            <a:r>
              <a:rPr lang="en-US" sz="2400" dirty="0"/>
              <a:t> </a:t>
            </a:r>
            <a:r>
              <a:rPr lang="en-US" sz="2400" dirty="0" err="1"/>
              <a:t>generada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la </a:t>
            </a:r>
            <a:r>
              <a:rPr lang="en-US" sz="2400" dirty="0" err="1"/>
              <a:t>actividad</a:t>
            </a:r>
            <a:r>
              <a:rPr lang="en-US" sz="2400" dirty="0"/>
              <a:t> de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empresa</a:t>
            </a:r>
            <a:r>
              <a:rPr lang="en-US" sz="2400" dirty="0"/>
              <a:t> u </a:t>
            </a:r>
            <a:r>
              <a:rPr lang="en-US" sz="2400" dirty="0" err="1"/>
              <a:t>organización</a:t>
            </a:r>
            <a:endParaRPr lang="en-US" sz="2400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30709" y="3548732"/>
            <a:ext cx="6240537" cy="1322404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400" dirty="0"/>
              <a:t>DATA MART (DM): s</a:t>
            </a:r>
            <a:r>
              <a:rPr lang="en-US" sz="2400" dirty="0" err="1"/>
              <a:t>ubconjunto</a:t>
            </a:r>
            <a:r>
              <a:rPr lang="en-US" sz="2400" dirty="0"/>
              <a:t> </a:t>
            </a:r>
            <a:r>
              <a:rPr lang="en-US" sz="2400" dirty="0" err="1"/>
              <a:t>físico</a:t>
            </a:r>
            <a:r>
              <a:rPr lang="en-US" sz="2400" dirty="0"/>
              <a:t>/</a:t>
            </a:r>
            <a:r>
              <a:rPr lang="en-US" sz="2400" dirty="0" err="1"/>
              <a:t>lógico</a:t>
            </a:r>
            <a:r>
              <a:rPr lang="en-US" sz="2400" dirty="0"/>
              <a:t> del DW </a:t>
            </a:r>
            <a:r>
              <a:rPr lang="en-US" sz="2400" dirty="0" err="1"/>
              <a:t>preparado</a:t>
            </a:r>
            <a:r>
              <a:rPr lang="en-US" sz="2400" dirty="0"/>
              <a:t> para la </a:t>
            </a:r>
            <a:r>
              <a:rPr lang="en-US" sz="2400" dirty="0" err="1"/>
              <a:t>consulta</a:t>
            </a:r>
            <a:r>
              <a:rPr lang="en-US" sz="2400" dirty="0"/>
              <a:t> y </a:t>
            </a:r>
            <a:r>
              <a:rPr lang="en-US" sz="2400" dirty="0" err="1"/>
              <a:t>análisis</a:t>
            </a:r>
            <a:r>
              <a:rPr lang="en-US" sz="2400" dirty="0"/>
              <a:t> de la </a:t>
            </a:r>
            <a:r>
              <a:rPr lang="en-US" sz="2400" dirty="0" err="1"/>
              <a:t>información</a:t>
            </a:r>
            <a:r>
              <a:rPr lang="en-US" sz="2400" dirty="0"/>
              <a:t> de un </a:t>
            </a:r>
            <a:r>
              <a:rPr lang="en-US" sz="2400" dirty="0" err="1"/>
              <a:t>área</a:t>
            </a:r>
            <a:r>
              <a:rPr lang="en-US" sz="2400" dirty="0"/>
              <a:t> </a:t>
            </a:r>
            <a:r>
              <a:rPr lang="en-US" sz="2400" dirty="0" err="1"/>
              <a:t>específico</a:t>
            </a:r>
            <a:r>
              <a:rPr lang="en-US" sz="2400" dirty="0"/>
              <a:t> del </a:t>
            </a:r>
            <a:r>
              <a:rPr lang="en-US" sz="2400" dirty="0" err="1"/>
              <a:t>negocio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4439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mario.rodrigalvarez\Documents\Doc\Personal\PFC\cubo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809" y="986483"/>
            <a:ext cx="7124700" cy="1938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292611" y="1333343"/>
            <a:ext cx="4348838" cy="1384407"/>
          </a:xfrm>
        </p:spPr>
        <p:txBody>
          <a:bodyPr>
            <a:normAutofit/>
          </a:bodyPr>
          <a:lstStyle/>
          <a:p>
            <a:r>
              <a:rPr lang="es-ES_tradnl" sz="2400" dirty="0"/>
              <a:t>MODELO MULTIDIMENSIONAL</a:t>
            </a:r>
          </a:p>
          <a:p>
            <a:pPr lvl="1"/>
            <a:r>
              <a:rPr lang="es-ES_tradnl" sz="2000" dirty="0"/>
              <a:t>Hechos</a:t>
            </a:r>
          </a:p>
          <a:p>
            <a:pPr lvl="1"/>
            <a:r>
              <a:rPr lang="es-ES_tradnl" sz="2000" dirty="0"/>
              <a:t>Dimensiones</a:t>
            </a:r>
            <a:endParaRPr lang="en-US" sz="2000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LIMPIEZA, INGESTA Y PROCESAMIENTO DE DATOS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CONCEPTOS TÉCNICOS Y METODOLOGÍAS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Picture 12" descr="Este diagrama muestra el esquema de estrella con una sola tabla de hechos en el centro con enlaces a varias tablas de dimensiones.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0"/>
          <a:stretch/>
        </p:blipFill>
        <p:spPr bwMode="auto">
          <a:xfrm>
            <a:off x="872782" y="3947161"/>
            <a:ext cx="4517390" cy="21164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Este diagrama muestra el esquema de copo de nieve con dos dimensiones, cada una con tres niveles.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5"/>
          <a:stretch/>
        </p:blipFill>
        <p:spPr bwMode="auto">
          <a:xfrm>
            <a:off x="6611550" y="3141117"/>
            <a:ext cx="4747895" cy="31711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8051259" y="4487065"/>
            <a:ext cx="2222340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1" algn="ctr"/>
            <a:r>
              <a:rPr lang="es-ES" sz="2000" dirty="0"/>
              <a:t>Copo de nieve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813587" y="5848697"/>
            <a:ext cx="2222340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lvl="1" algn="ctr"/>
            <a:r>
              <a:rPr lang="es-ES" sz="2000" dirty="0"/>
              <a:t>Estrella</a:t>
            </a: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292611" y="2639631"/>
            <a:ext cx="4348838" cy="1316360"/>
          </a:xfrm>
          <a:prstGeom prst="rect">
            <a:avLst/>
          </a:prstGeom>
        </p:spPr>
        <p:txBody>
          <a:bodyPr>
            <a:normAutofit/>
          </a:bodyPr>
          <a:lstStyle>
            <a:lvl1pPr marL="130960" indent="-13096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SzPct val="80000"/>
              <a:buFont typeface="Calibri" panose="020F0502020204030204" pitchFamily="34" charset="0"/>
              <a:buChar char="_"/>
              <a:defRPr sz="2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rgbClr val="32323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/>
              <a:t>ESQUEMAS DE DISEÑO</a:t>
            </a:r>
          </a:p>
          <a:p>
            <a:pPr lvl="1"/>
            <a:r>
              <a:rPr lang="es-ES" sz="2000" dirty="0"/>
              <a:t>Estrella</a:t>
            </a:r>
          </a:p>
          <a:p>
            <a:pPr lvl="1"/>
            <a:r>
              <a:rPr lang="es-ES" sz="2000" dirty="0"/>
              <a:t>Copo de nieve</a:t>
            </a:r>
          </a:p>
        </p:txBody>
      </p:sp>
    </p:spTree>
    <p:extLst>
      <p:ext uri="{BB962C8B-B14F-4D97-AF65-F5344CB8AC3E}">
        <p14:creationId xmlns:p14="http://schemas.microsoft.com/office/powerpoint/2010/main" val="19105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57627FB-D816-4EA7-98E3-793F2D9BC93A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25" y="296865"/>
            <a:ext cx="10321117" cy="482549"/>
          </a:xfrm>
        </p:spPr>
        <p:txBody>
          <a:bodyPr/>
          <a:lstStyle/>
          <a:p>
            <a:r>
              <a:rPr lang="es-ES" dirty="0"/>
              <a:t>LIMPIEZA, INGESTA Y PROCESAMIENTO DE DATOS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PROCESOS ETL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64892C2-3955-43BA-800D-EC9F3EBB42C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68225" y="1321690"/>
            <a:ext cx="5492496" cy="4999329"/>
          </a:xfrm>
        </p:spPr>
        <p:txBody>
          <a:bodyPr>
            <a:normAutofit/>
          </a:bodyPr>
          <a:lstStyle/>
          <a:p>
            <a:r>
              <a:rPr lang="es-ES" sz="2400" dirty="0"/>
              <a:t>Pentaho Data </a:t>
            </a:r>
            <a:r>
              <a:rPr lang="es-ES" sz="2400" dirty="0" err="1"/>
              <a:t>Integration</a:t>
            </a:r>
            <a:r>
              <a:rPr lang="es-ES" sz="2400" dirty="0"/>
              <a:t> (PDI)</a:t>
            </a:r>
          </a:p>
          <a:p>
            <a:pPr lvl="1"/>
            <a:r>
              <a:rPr lang="es-ES" sz="2000" dirty="0"/>
              <a:t>Jobs / Trabajos</a:t>
            </a:r>
          </a:p>
          <a:p>
            <a:pPr lvl="1"/>
            <a:r>
              <a:rPr lang="es-ES" sz="2000" dirty="0"/>
              <a:t>Transformaciones</a:t>
            </a:r>
          </a:p>
          <a:p>
            <a:r>
              <a:rPr lang="es-ES" sz="2400" dirty="0"/>
              <a:t>Procesos parametrizados con los datos de la temporada (ej. </a:t>
            </a:r>
            <a:r>
              <a:rPr lang="es-ES" sz="2400" i="1" dirty="0" err="1"/>
              <a:t>season</a:t>
            </a:r>
            <a:r>
              <a:rPr lang="es-ES" sz="2400" i="1" dirty="0"/>
              <a:t> = 2018-19</a:t>
            </a:r>
            <a:r>
              <a:rPr lang="es-ES" sz="2400" dirty="0"/>
              <a:t>)</a:t>
            </a:r>
          </a:p>
          <a:p>
            <a:pPr lvl="1"/>
            <a:r>
              <a:rPr lang="es-ES" sz="2000" dirty="0"/>
              <a:t>El nombre del directorio que contiene los XML deberá ajustarse a este parámetro</a:t>
            </a:r>
          </a:p>
          <a:p>
            <a:pPr lvl="1"/>
            <a:r>
              <a:rPr lang="es-ES" sz="2000" dirty="0"/>
              <a:t>Ficheros </a:t>
            </a:r>
            <a:r>
              <a:rPr lang="es-ES" sz="2000" i="1" dirty="0" err="1"/>
              <a:t>kettle.properties</a:t>
            </a:r>
            <a:r>
              <a:rPr lang="es-ES" sz="2000" dirty="0"/>
              <a:t> y </a:t>
            </a:r>
            <a:r>
              <a:rPr lang="es-ES" sz="2000" i="1" dirty="0"/>
              <a:t>shared.xml</a:t>
            </a:r>
          </a:p>
          <a:p>
            <a:r>
              <a:rPr lang="es-ES" sz="2400" dirty="0"/>
              <a:t>Proceso/</a:t>
            </a:r>
            <a:r>
              <a:rPr lang="es-ES" sz="2400" dirty="0" err="1"/>
              <a:t>job</a:t>
            </a:r>
            <a:r>
              <a:rPr lang="es-ES" sz="2400" dirty="0"/>
              <a:t> principal “orquesta” la ejecución del resto de procesos</a:t>
            </a:r>
          </a:p>
        </p:txBody>
      </p:sp>
      <p:sp>
        <p:nvSpPr>
          <p:cNvPr id="7" name="Rectangle 6"/>
          <p:cNvSpPr/>
          <p:nvPr/>
        </p:nvSpPr>
        <p:spPr>
          <a:xfrm rot="5400000">
            <a:off x="12069601" y="6539750"/>
            <a:ext cx="481264" cy="1077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sz="20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r>
              <a:rPr lang="en-GB" sz="100" b="0" dirty="0">
                <a:solidFill>
                  <a:schemeClr val="bg1">
                    <a:lumMod val="95000"/>
                  </a:schemeClr>
                </a:solidFill>
              </a:rPr>
              <a:t>265ced1609a17cf1a5979880a2ad364653895ae8</a:t>
            </a:r>
            <a:endParaRPr lang="en-GB" sz="1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5E0A0C4-D474-4847-8F5D-2A7FBF36A55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3574" y="3442734"/>
            <a:ext cx="5754636" cy="2937262"/>
          </a:xfr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4" name="Picture 18" descr="Resultado de imagen de pentaho">
            <a:extLst>
              <a:ext uri="{FF2B5EF4-FFF2-40B4-BE49-F238E27FC236}">
                <a16:creationId xmlns:a16="http://schemas.microsoft.com/office/drawing/2014/main" id="{35E95B6F-5095-46B8-96C1-4F2EA8FEB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4341" y="356354"/>
            <a:ext cx="2000362" cy="53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E93A4C4A-8507-4758-9C68-F21B4B3EDE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235" y="1012152"/>
            <a:ext cx="858540" cy="8585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2F9C39-AD5B-42A0-B1D4-DFAAED6E9A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713" b="6536"/>
          <a:stretch/>
        </p:blipFill>
        <p:spPr>
          <a:xfrm>
            <a:off x="9584269" y="1185422"/>
            <a:ext cx="1357158" cy="4800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7B2D9D-C783-4626-9989-759E4A8876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9677"/>
          <a:stretch/>
        </p:blipFill>
        <p:spPr>
          <a:xfrm>
            <a:off x="9084976" y="1987539"/>
            <a:ext cx="2463234" cy="13142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32" name="Picture 3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96F0A5E-FCC9-453B-A652-57E2E97042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424" y="923217"/>
            <a:ext cx="3148932" cy="23757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8601B72-9760-45B1-870C-EA7B05B8F108}"/>
              </a:ext>
            </a:extLst>
          </p:cNvPr>
          <p:cNvSpPr txBox="1"/>
          <p:nvPr/>
        </p:nvSpPr>
        <p:spPr>
          <a:xfrm>
            <a:off x="7663634" y="1811700"/>
            <a:ext cx="1195233" cy="81724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400" dirty="0"/>
              <a:t>configurable según el entorno</a:t>
            </a:r>
          </a:p>
        </p:txBody>
      </p:sp>
    </p:spTree>
    <p:extLst>
      <p:ext uri="{BB962C8B-B14F-4D97-AF65-F5344CB8AC3E}">
        <p14:creationId xmlns:p14="http://schemas.microsoft.com/office/powerpoint/2010/main" val="1069349055"/>
      </p:ext>
    </p:extLst>
  </p:cSld>
  <p:clrMapOvr>
    <a:masterClrMapping/>
  </p:clrMapOvr>
</p:sld>
</file>

<file path=ppt/theme/theme1.xml><?xml version="1.0" encoding="utf-8"?>
<a:theme xmlns:a="http://schemas.openxmlformats.org/drawingml/2006/main" name="Restricted_PPT_template widescreen">
  <a:themeElements>
    <a:clrScheme name="Custom 7">
      <a:dk1>
        <a:srgbClr val="005EB8"/>
      </a:dk1>
      <a:lt1>
        <a:srgbClr val="FFFFFF"/>
      </a:lt1>
      <a:dk2>
        <a:srgbClr val="005EB8"/>
      </a:dk2>
      <a:lt2>
        <a:srgbClr val="FFFFFF"/>
      </a:lt2>
      <a:accent1>
        <a:srgbClr val="005EB8"/>
      </a:accent1>
      <a:accent2>
        <a:srgbClr val="00A9E0"/>
      </a:accent2>
      <a:accent3>
        <a:srgbClr val="9BCAEC"/>
      </a:accent3>
      <a:accent4>
        <a:srgbClr val="D3E8F8"/>
      </a:accent4>
      <a:accent5>
        <a:srgbClr val="41388D"/>
      </a:accent5>
      <a:accent6>
        <a:srgbClr val="CE0058"/>
      </a:accent6>
      <a:hlink>
        <a:srgbClr val="005EB8"/>
      </a:hlink>
      <a:folHlink>
        <a:srgbClr val="00A9E0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Confidential_PPT_template(widescreen).potx" id="{9F55400B-4F8D-4F57-881E-0C06144FFFCC}" vid="{AC25B820-798B-479D-9E6A-2E98C5432F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Amadeus Blue">
      <a:srgbClr val="005EB8"/>
    </a:custClr>
    <a:custClr name="Amadeus Light Blue">
      <a:srgbClr val="00A9E0"/>
    </a:custClr>
    <a:custClr name="Amadeus Pale Blue">
      <a:srgbClr val="9BCAEC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erry">
      <a:srgbClr val="CE0058"/>
    </a:custClr>
    <a:custClr name="Purple">
      <a:srgbClr val="6F2B8D"/>
    </a:custClr>
    <a:custClr name="Deep orange">
      <a:srgbClr val="E95326"/>
    </a:custClr>
    <a:custClr name="Orange">
      <a:srgbClr val="F7A827"/>
    </a:custClr>
    <a:custClr name="Yellow">
      <a:srgbClr val="FEEB3D"/>
    </a:custClr>
    <a:custClr name="Green">
      <a:srgbClr val="00A34E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Gray 1">
      <a:srgbClr val="787875"/>
    </a:custClr>
    <a:custClr name="Gray 2">
      <a:srgbClr val="A6A6A8"/>
    </a:custClr>
    <a:custClr name="Gray 3">
      <a:srgbClr val="C7C9C7"/>
    </a:custClr>
    <a:custClr name="Gray 4">
      <a:srgbClr val="E5E5E5"/>
    </a:custClr>
    <a:custClr name="Gray 5">
      <a:srgbClr val="F7F7FA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Confidential - PPT (widescreen)</Template>
  <TotalTime>0</TotalTime>
  <Words>1335</Words>
  <Application>Microsoft Office PowerPoint</Application>
  <PresentationFormat>Widescreen</PresentationFormat>
  <Paragraphs>280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Lucida Grande</vt:lpstr>
      <vt:lpstr>Verdana</vt:lpstr>
      <vt:lpstr>Wingdings</vt:lpstr>
      <vt:lpstr>Restricted_PPT_template widescreen</vt:lpstr>
      <vt:lpstr>TRATAMIENTO DE DATOS OPTA</vt:lpstr>
      <vt:lpstr>ÍNDICE</vt:lpstr>
      <vt:lpstr>PLANTEAMIENTO DEL PROBLEMA</vt:lpstr>
      <vt:lpstr>SOLUCIÓN PROPUESTA</vt:lpstr>
      <vt:lpstr>FUENTES DE DATOS</vt:lpstr>
      <vt:lpstr>ARQUITECTURA DEL PROYECTO</vt:lpstr>
      <vt:lpstr>LIMPIEZA, INGESTA Y PROCESAMIENTO DE DATOS</vt:lpstr>
      <vt:lpstr>LIMPIEZA, INGESTA Y PROCESAMIENTO DE DATOS</vt:lpstr>
      <vt:lpstr>LIMPIEZA, INGESTA Y PROCESAMIENTO DE DATOS</vt:lpstr>
      <vt:lpstr>LIMPIEZA, INGESTA Y PROCESAMIENTO DE DATOS</vt:lpstr>
      <vt:lpstr>LIMPIEZA, INGESTA Y PROCESAMIENTO DE DATOS</vt:lpstr>
      <vt:lpstr>LIMPIEZA, INGESTA Y PROCESAMIENTO DE DATOS</vt:lpstr>
      <vt:lpstr>LIMPIEZA, INGESTA Y PROCESAMIENTO DE DATOS</vt:lpstr>
      <vt:lpstr>LIMPIEZA, INGESTA Y PROCESAMIENTO DE DATOS</vt:lpstr>
      <vt:lpstr>LIMPIEZA, INGESTA Y PROCESAMIENTO DE DATOS</vt:lpstr>
      <vt:lpstr>LIMPIEZA, INGESTA Y PROCESAMIENTO DE DATOS</vt:lpstr>
      <vt:lpstr>VISUALIZACIÓN DE RESULTADOS</vt:lpstr>
      <vt:lpstr>VISUALIZACIÓN DE RESULTADOS</vt:lpstr>
      <vt:lpstr>VISUALIZACIÓN DE RESULTADOS</vt:lpstr>
      <vt:lpstr>VISUALIZACIÓN DE RESULTADOS</vt:lpstr>
      <vt:lpstr>CONCLUSIONES Y LÍNEAS FUTURAS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Confidential &amp; Restricted</cp:keywords>
  <cp:lastModifiedBy/>
  <cp:revision>1</cp:revision>
  <dcterms:created xsi:type="dcterms:W3CDTF">2016-11-23T14:04:09Z</dcterms:created>
  <dcterms:modified xsi:type="dcterms:W3CDTF">2020-07-15T17:55:41Z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ea8b748d-a4b7-46ff-ac45-db49f5e7182d</vt:lpwstr>
  </property>
  <property fmtid="{D5CDD505-2E9C-101B-9397-08002B2CF9AE}" pid="3" name="OriginatingUser">
    <vt:lpwstr>mario.rodrigalvarez</vt:lpwstr>
  </property>
  <property fmtid="{D5CDD505-2E9C-101B-9397-08002B2CF9AE}" pid="4" name="CLASSIFICATION">
    <vt:lpwstr>RESTRICTED</vt:lpwstr>
  </property>
  <property fmtid="{D5CDD505-2E9C-101B-9397-08002B2CF9AE}" pid="5" name="MSIP_Label_7f0ea3bf-098d-497f-9948-5e528bb54b39_Enabled">
    <vt:lpwstr>True</vt:lpwstr>
  </property>
  <property fmtid="{D5CDD505-2E9C-101B-9397-08002B2CF9AE}" pid="6" name="MSIP_Label_7f0ea3bf-098d-497f-9948-5e528bb54b39_SiteId">
    <vt:lpwstr>b3f4f7c2-72ce-4192-aba4-d6c7719b5766</vt:lpwstr>
  </property>
  <property fmtid="{D5CDD505-2E9C-101B-9397-08002B2CF9AE}" pid="7" name="MSIP_Label_7f0ea3bf-098d-497f-9948-5e528bb54b39_Owner">
    <vt:lpwstr>mario.rodrigalvarez@amadeus.com</vt:lpwstr>
  </property>
  <property fmtid="{D5CDD505-2E9C-101B-9397-08002B2CF9AE}" pid="8" name="MSIP_Label_7f0ea3bf-098d-497f-9948-5e528bb54b39_SetDate">
    <vt:lpwstr>2020-07-14T11:15:14.1498303Z</vt:lpwstr>
  </property>
  <property fmtid="{D5CDD505-2E9C-101B-9397-08002B2CF9AE}" pid="9" name="MSIP_Label_7f0ea3bf-098d-497f-9948-5e528bb54b39_Name">
    <vt:lpwstr>Public</vt:lpwstr>
  </property>
  <property fmtid="{D5CDD505-2E9C-101B-9397-08002B2CF9AE}" pid="10" name="MSIP_Label_7f0ea3bf-098d-497f-9948-5e528bb54b39_Application">
    <vt:lpwstr>Microsoft Azure Information Protection</vt:lpwstr>
  </property>
  <property fmtid="{D5CDD505-2E9C-101B-9397-08002B2CF9AE}" pid="11" name="MSIP_Label_7f0ea3bf-098d-497f-9948-5e528bb54b39_ActionId">
    <vt:lpwstr>ac28a6b0-f526-4eac-a0c0-ef7ec7446a1f</vt:lpwstr>
  </property>
  <property fmtid="{D5CDD505-2E9C-101B-9397-08002B2CF9AE}" pid="12" name="MSIP_Label_7f0ea3bf-098d-497f-9948-5e528bb54b39_Extended_MSFT_Method">
    <vt:lpwstr>Manual</vt:lpwstr>
  </property>
  <property fmtid="{D5CDD505-2E9C-101B-9397-08002B2CF9AE}" pid="13" name="Sensitivity">
    <vt:lpwstr>Public</vt:lpwstr>
  </property>
</Properties>
</file>